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WFA613 Wicketkeeping in T20 Cricket, an official Winn Family Association Training Centre module.
Apply your keeping skills to the T20 format: powerplays, death overs, free hits, slower balls, innovative shots and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WFA/TC/WFA613.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WFA613 – Wicketkeeping in T20 Cricket brings together the keeping skills from the pathway and applies them to the twenty over format played in the Winn Family T-20 League, the Winter Cup and the Pat McDonald Tournament. You will learn how keeping tactics change across the powerplay, middle overs and death overs, how to handle slower balls and yorkers, how free hits and wides affect you, how to read innovative shots such as ramps and scoops, and how to keep your standards high under pressure.
This advanced module is for keepers who have completed both WFA610 Wicketkeeping Against Spin and WFA611 Wicketkeeping Against Pace. It is ideal preparation for regular first-choice keepers and those who want to influence match tactics. The module counts towards the WFA615 Wicketkeeping Practical Assessment. Always check the WFA competition regulations for the playing conditions used in each competition.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WFA610 Wicketkeeping Against Spin, WFA611 Wicketkeeping Against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T20 KEEPING IS DIFFERENT — say:
In this lesson you will learn what makes keeping in T20 cricket different. Every ball matters, because there are only one hundred and twenty legal deliveries per innings. Batters attack from the start, run hard between the wickets and play innovative shots. Bowlers use more variations, such as slower balls, wide yorkers and bouncers. A few byes or a missed stumping can change the result, and the pressure is intense in close finishes. In the Winn Family T-20 League, a win earns three points, so these margins really count. The keeper must be technically sound, tactically aware and calm. This module helps you bring all of your pathway learning together for the demands of the shortest format.
Key points: Only 120 legal deliveries per innings; Batters attack and run hard; Bowlers use more variations; Small margins decide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POWERPLAY — say:
In this lesson you will learn how keeping works during the powerplay. Under standard T20 playing conditions, the first six overs allow no more than two fielders outside the 30-yard circle, so batters look to hit over the infield and run aggressively. Edges are more likely as batters play expansive shots, so stay sharp for catches. Many teams open with seam bowling, so you will often stand back, but standing up to a medium-pacer can stop batters walking down the pitch. Help the captain keep the field legal and well organised. Quick work at the stumps on throws from the infield can create early run-outs. A strong start from the keeper sets the tone for the whole fielding effort.
Key points: Max two fielders outside the circle; Expansive shots bring edges; Consider standing up to stop batters advancing; Be sharp on infield throws.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MIDDLE OVERS — say:
In this lesson you will learn the keeper's role in the middle overs. This is often when spinners bowl and when the fielding side tries to slow the scoring and take wickets. Standing up to spin, you can create stumping chances as batters try to keep the run rate up. Watch for batters who step out of their crease early or look to sweep and reverse sweep, and stay patient for late edges. Communicate with your spinners about plans and the batters' movements. Help the captain notice if batters are targeting a particular area. Tight keeping that concedes no byes helps build pressure, and pressure in the middle overs often leads to wickets.
Key points: Spinners often bowl in the middle overs; Stumping chances as batters attack; Watch for sweeps and early movement; No byes builds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DEATH OVERS — say:
In this lesson you will learn how to keep during the last overs of an innings, often called the death overs. Bowlers aim for yorkers, wide yorkers and slower balls, and batters swing hard and run every ball. Wide yorkers can be difficult to collect and can run away for wides or byes, so get your body behind the line. Batters often miss and run byes to the keeper, so be ready to throw or run to the stumps for a run-out. Stay calm, keep your gloves low, and communicate clearly with fielders. Every run you save in the final overs can be the difference between winning and losing, so give full effort on every ball.
Key points: Expect yorkers, wide yorkers and slower balls; Get your body behind wide deliveries; Batters run byes when they miss; Every run saved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SLOWER BALLS, FREE HITS AND WIDES — say:
In this lesson you will learn how slower balls, free hits and wides affect the keeper. Slower balls arrive later and often dip, so stay low and patient. Under Law 27, a keeper standing back must not make a significant movement towards the wicket before the ball reaches the striker, although moving a few paces forward for a slower ball is allowed provided you do not come within reach of the wicket. Under standard T20 playing conditions, a front-foot no ball is followed by a free hit, from which the striker cannot be stumped or caught but can still be run out, so stay ready. Wide rules are often stricter in T20, so check the WFA competition regulations and keep collecting cleanly.
Key points: Slower balls arrive later and dip; A few paces forward is allowed, not within reach of the wicket; Free hit: no stumping or catch, but run outs count; Check the WFA regulations on wides.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INNOVATIVE SHOTS — say:
In this lesson you will learn how to deal with innovative T20 shots. Batters may ramp or scoop the ball over the keeper's head, reverse sweep, or move around the crease to change the line. Stay low and still until the ball is played, and keep your eyes on the ball rather than the batter's movement. Do not move early in anticipation, as this can leave you out of position or lead to a significant movement that the umpire judges unfair. Be careful of your safety when batters play shots close to your head, and always wear a helmet when standing up. If a batter regularly plays a ramp, let the captain know so that the field can be adjusted.
Key points: Expect ramps, scoops and reverse sweeps; Stay low and still until the ball is played; Do not move early in anticipation; Protect yourself and tell the captain.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KEEPING UNDER PRESSURE — say:
In this lesson you will learn how to keep your standards high under pressure. Close finishes, big crowds at Winnston Park and the importance of tournament matches can make anyone nervous. Use a simple routine between deliveries, such as adjusting your gloves, taking a breath and settling into your stance, to stay focused on the next ball. If you make a mistake, accept it, reset and move on, because dwelling on it can lead to more errors. Keep your body language positive, as teammates take their lead from you. Remember the basics: watch the ball, stay low, move your feet and use soft hands. Under pressure, simple technique and a calm mind are your best tools.
Key points: Use a simple routine between deliveries; Accept mistakes, reset and move on; Positive body language lifts the team; Trust the basics under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WFA610 Wicketkeeping Against Spin, WFA611 Wicketkeeping Against 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WFA/TC/WFA613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n4ZRYjodTgI" TargetMode="External"/><Relationship Id="rId2" Type="http://schemas.openxmlformats.org/officeDocument/2006/relationships/hyperlink" Target="https://www.youtube.com/watch?v=I3ROGLJy90s" TargetMode="External"/><Relationship Id="rId3" Type="http://schemas.openxmlformats.org/officeDocument/2006/relationships/hyperlink" Target="https://www.youtube.com/watch?v=vBEINUJbSZs"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WFA/TC/WFA613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WFA613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WICKETKEEPING IN T20 CRICKET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Wicketkeeping    •    Advanced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Apply your keeping skills to the T20 format: powerplays, death overs, free hits, slower balls, innovative shots and pressure.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WFA613 Wicketkeeping in T20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WFA/TC/WFA613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Wicketkeeping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WFA610 Wicketkeeping Against Spin, WFA611 Wicketkeeping Against Pace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WFA613 – Wicketkeeping in T20 Cricket brings together the keeping skills from the pathway and applies them to the twenty over format played in the Winn Family T-20 League, the Winter Cup and the Pat McDonald Tournament. You will learn how keeping tactics change across the powerplay, middle overs and death overs, how to handle slower balls and yorkers, how free hits and wides affect you, how to read innovative shots such as ramps and scoops, and how to keep your standards high under pressure.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advanced module is for keepers who have completed both WFA610 Wicketkeeping Against Spin and WFA611 Wicketkeeping Against Pace. It is ideal preparation for regular first-choice keepers and those who want to influence match tactics. The module counts towards the WFA615 Wicketkeeping Practical Assessment. Always check the WFA competition regulations for the playing conditions used in each competition.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WFA613 Wicketkeeping in T20 Cricket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WFA613 Wicketkeeping in T20 Cricket training module, recognising your ability to apply advanced keeping skills and tactics in T20 cricket.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WFA613 Wicketkeeping in T20 Cricket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WFA615 Wicketkeeping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forms part of the recommended preparation for the WFA615 Wicketkeeping Practical Assessment in the WFA Wicketkeeping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WFA610 Wicketkeeping Against Spin</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WFA611 Wicketkeeping Against Pace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T20 Keeping Is Different   ·   2. The Powerplay   ·   3. The Middle Overs   ·   4. The Death Overs   ·   5. Slower Balls, Free Hits and Wides   ·   6. Innovative Shots   ·   7. Keeping Under Pressure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T20 KEEPING IS DIFFERENT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120 legal deliveries per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attack and run hard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use more variations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Small margins decide results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keeping in T20 cricket different. Every ball matters, because there are only one hundred and twenty legal deliveries per innings. Batters attack from the start, run hard between the wickets and play innovative shots. Bowlers use more variations, such as slower balls, wide yorkers and bouncers. A few byes or a missed stumping can change the result, and the pressure is intense in close finishes. In the Winn Family T-20 League, a win earns three points, so these margins really count. The keeper must be technically sound, tactically aware and calm. This module helps you bring all of your pathway learning together for the demands of the shortest format.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POWERPLAY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Max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Expansive shots bring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standing up to stop batters advancing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 sharp on infield throws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keeping works during the powerplay. Under standard T20 playing conditions, the first six overs allow no more than two fielders outside the 30-yard circle, so batters look to hit over the infield and run aggressively. Edges are more likely as batters play expansive shots, so stay sharp for catches. Many teams open with seam bowling, so you will often stand back, but standing up to a medium-pacer can stop batters walking down the pitch. Help the captain keep the field legal and well organised. Quick work at the stumps on throws from the infield can create early run-outs. A strong start from the keeper sets the tone for the whole fielding effort.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MIDDLE 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Spinners often bowl in the middle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Stumping chances as batters attack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sweeps and early movement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byes builds pressure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keeper's role in the middle overs. This is often when spinners bowl and when the fielding side tries to slow the scoring and take wickets. Standing up to spin, you can create stumping chances as batters try to keep the run rate up. Watch for batters who step out of their crease early or look to sweep and reverse sweep, and stay patient for late edges. Communicate with your spinners about plans and the batters' movements. Help the captain notice if batters are targeting a particular area. Tight keeping that concedes no byes helps build pressure, and pressure in the middle overs often leads to wickets.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DEATH OVERS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Expect yorkers, wide yorkers and slower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your body behind wide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run byes when they miss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run saved counts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during the last overs of an innings, often called the death overs. Bowlers aim for yorkers, wide yorkers and slower balls, and batters swing hard and run every ball. Wide yorkers can be difficult to collect and can run away for wides or byes, so get your body behind the line. Batters often miss and run byes to the keeper, so be ready to throw or run to the stumps for a run-out. Stay calm, keep your gloves low, and communicate clearly with fielders. Every run you save in the final overs can be the difference between winning and losing, so give full effort on every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SLOWER BALLS, FREE HITS AND WIDES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Slower balls arrive later and dip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few paces forward is allowed, not within reach of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Free hit: no stumping or catch, but run outs count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regulations on wides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slower balls, free hits and wides affect the keeper. Slower balls arrive later and often dip, so stay low and patient. Under Law 27, a keeper standing back must not make a significant movement towards the wicket before the ball reaches the striker, although moving a few paces forward for a slower ball is allowed provided you do not come within reach of the wicket. Under standard T20 playing conditions, a front-foot no ball is followed by a free hit, from which the striker cannot be stumped or caught but can still be run out, so stay ready. Wide rules are often stricter in T20, so check the WFA competition regulations and keep collecting cleanly.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INNOVATIVE SHOTS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Expect ramps, scoops and reverse sweeps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and still until the ball is played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move early in anticipation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Protect yourself and tell the captain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deal with innovative T20 shots. Batters may ramp or scoop the ball over the keeper's head, reverse sweep, or move around the crease to change the line. Stay low and still until the ball is played, and keep your eyes on the ball rather than the batter's movement. Do not move early in anticipation, as this can leave you out of position or lead to a significant movement that the umpire judges unfair. Be careful of your safety when batters play shots close to your head, and always wear a helmet when standing up. If a batter regularly plays a ramp, let the captain know so that the field can be adjusted.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KEEPING UNDER PRESSURE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a simple routine between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mistakes, reset and move 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Positive body language lifts the team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Trust the basics under pressure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your standards high under pressure. Close finishes, big crowds at Winnston Park and the importance of tournament matches can make anyone nervous. Use a simple routine between deliveries, such as adjusting your gloves, taking a breath and settling into your stance, to stay focused on the next ball. If you make a mistake, accept it, reset and move on, because dwelling on it can lead to more errors. Keep your body language positive, as teammates take their lead from you. Remember the basics: watch the ball, stay low, move your feet and use soft hands. Under pressure, simple technique and a calm mind are your best tools.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Wicket Keeping drills with Sam Billings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Gray-Nicolls — Drills from an experienced white-ball keeper.  ·  https://www.youtube.com/watch?v=n4ZRYjodTgI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improve your Wicketkeeping In 10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Gray-Nicolls — A compact session covering stance, hands and movement with specialist coaches.  ·  https://www.youtube.com/watch?v=I3ROGLJy90s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Wicketkeeping to spin bowling | Taking catches up to the stumps!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Joshua Da Silva — An international keeper's approach to keeping against spin.  ·  https://www.youtube.com/watch?v=vBEINUJbSZs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WFA610 Wicketkeeping Against Spin, WFA611 Wicketkeeping Against Pace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WFA613 Wicketkeeping in T20 Cricket.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WFA613 Wicketkeeping in T20 Cricket — Official module slides</dc:title>
  <dc:subject>Wicketkeeping · Ref. WFA/TC/WFA613</dc:subject>
  <dc:creator>Winn Family Association</dc:creator>
  <cp:lastModifiedBy>Winn Family Association</cp:lastModifiedBy>
  <cp:revision>1</cp:revision>
  <dcterms:created xsi:type="dcterms:W3CDTF">2026-11-03T16:08:48Z</dcterms:created>
  <dcterms:modified xsi:type="dcterms:W3CDTF">2026-11-03T16:08:48Z</dcterms:modified>
</cp:coreProperties>
</file>