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WFA614 Wicketkeeping Fitness and Concentration, an official Winn Family Association Training Centre module.
Build the leg strength, mobility, stamina and focus a keeper needs to stay sharp from the first ball to the last.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WFA/TC/WFA614.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WFA614 – Wicketkeeping Fitness and Concentration covers the physical and mental demands of keeping. You will learn why keepers need strong legs, mobile hips and good stamina, how to warm up and cool down, and simple exercises that build strength and lateral movement. The module also explains how to look after yourself in hot weather, recognise when to rest, and use concentration routines that help you switch on for each ball and switch off between deliveries.
This module is for keepers who have completed WFA602 Stance, Balance and Movement. The exercises are general guidance for healthy adults and juniors under supervision. This module is not a substitute for professional fitness, medical or physiotherapy advice. Anyone with an injury or health condition should seek advice before starting a new programme. It counts towards the WFA615 Wicketkeeping Practical Assessment.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WFA602 Stance, Balance and Movement.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THE PHYSICAL DEMANDS OF KEEPING — say:
In this lesson you will learn why keeping is so physically demanding. In a twenty over innings, a keeper may squat for one hundred and twenty deliveries, as well as running to the stumps, diving and throwing. Over a long tournament day, this adds up to hundreds of squats. Keepers need strong legs and glutes to rise smoothly, mobile hips and ankles to stay low comfortably, a strong core for balance, and good stamina to stay sharp in the final overs. Fatigue causes rising early, slow footwork and lapses in concentration. By building keeper-specific fitness, you will make fewer mistakes late in the innings and reduce your risk of injury.
Key points: Up to 120 squats per innings; Legs, hips, core and stamina all matter; Fatigue causes late-innings mistakes; Fitness reduces injury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WARMING UP AND COOLING DOWN — say:
In this lesson you will learn how to warm up and cool down. A good warm-up raises your heart rate, loosens your joints and prepares your muscles for squatting and diving. Start with light jogging and side shuffles, then dynamic movements such as leg swings, hip circles and walking lunges, then gentle squats and some catching practice. Finish with a few sharper takes and short sprints. After the match or session, cool down with gentle walking and light stretching of the legs, hips and lower back. This helps your body recover and reduces stiffness the next day. Always allow time for your warm-up before the toss, so you are ready from the first ball.
Key points: Raise heart rate with jogging and shuffles; Dynamic movements: leg swings, hip circles, lunges; Finish with sharp takes and short sprints; Cool down with walking and light stretching.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STRENGTH AND MOBILITY — say:
In this lesson you will learn simple exercises that build strength and mobility for keeping. Bodyweight squats, split squats and glute bridges strengthen the legs and hips. Lateral lunges and resistance band side steps build the muscles used for side-to-side movement. Planks and side planks develop core stability. For mobility, gentle hip openers and ankle stretches help you sit lower in your stance comfortably. Start with low numbers and good technique, and build gradually over weeks. Juniors should train under adult supervision, focusing on technique rather than heavy loads. If an exercise causes pain, stop and seek advice from a qualified professional. This module is not a substitute for professional fitness or medical advice.
Key points: Squats, split squats and glute bridges; Lateral lunges and band side steps; Planks and side planks for the core; Start low and build gradually.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STAMINA AND AGILITY — say:
In this lesson you will learn how to build stamina and agility for keeping. Keeping involves short bursts of effort, such as sprinting to the stumps or diving, followed by brief recovery. Interval training, such as short shuttle runs with rest periods, mirrors this pattern well. Agility ladders and cone drills in your keeping posture improve quick feet and changes of direction. You can combine these with catching, for example shuffling between cones and then taking a feed. Two or three short sessions a week, alongside regular cricket training, can make a noticeable difference over a season. Always listen to your body, rest when needed, and avoid sudden big increases in training volume.
Key points: Keeping is short bursts with brief recovery; Shuttle intervals mirror match demands; Ladders and cones in keeping posture; Build gradually and rest when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HYDRATION, HEAT AND REST — say:
In this lesson you will learn to look after yourself in hot weather and during long days of cricket. Keepers wear more equipment than other fielders and work hard on every ball, so they can overheat quickly. Drink water regularly during drinks breaks and between innings, rather than waiting until you feel thirsty. Wear a sun hat when not using a helmet, use sun cream, and take your helmet off between overs if it is safe to do so. Know the signs of heat exhaustion, such as dizziness, headache, nausea and heavy sweating, and tell the captain if you feel unwell. Stop and seek help immediately if symptoms are severe. Rest and good sleep between matches help your body recover.
Key points: Drink water regularly, not only when thirsty; Sun hat, sun cream and helmet off between overs; Know the signs of heat exhaustion; Tell the captain if you feel unwell.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CONCENTRATION: SWITCHING ON AND OFF — say:
In this lesson you will learn how to manage your concentration across a whole innings. No one can concentrate at full intensity for over an hour without a break. The best keepers switch on as the bowler begins the run-up, focusing completely on the bowler's hand and the ball, and then switch off briefly after the ball is dead, relaxing their mind and body. A simple trigger, such as tapping your gloves together or settling into your stance, can signal the moment to switch on. Between overs, take a moment to relax, have a drink and chat with teammates. This rhythm of focus and recovery keeps your mind fresh for the crucial moments late in the game.
Key points: Full focus from the run-up to the dead ball; Relax briefly between deliveries; Use a trigger such as tapping the gloves; Recover between 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MENTAL RESILIENCE — say:
In this lesson you will learn how to stay mentally strong as a keeper. Mistakes are inevitable. Even the best keepers drop catches and miss stumpings. What matters is how you respond. After an error, take a breath, use your switch-on routine, and focus on the next ball. Avoid replaying the mistake in your mind during the game. Positive self-talk, such as telling yourself to watch the ball or stay low, keeps your attention on the process rather than the outcome. After the match, review calmly what went well and what to work on, perhaps with a coach. Building resilience takes time, and supporting each other as a team helps everyone perform at their best.
Key points: Mistakes are inevitable for every keeper; Breathe, reset and focus on the next ball; Use positive, process-focused self-talk; Review calmly after the match.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WFA602 Stance, Balance and Movement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WFA/TC/WFA614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WFA/TC/WFA614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tX8oqCruJjQ" TargetMode="External"/><Relationship Id="rId2" Type="http://schemas.openxmlformats.org/officeDocument/2006/relationships/hyperlink" Target="https://www.youtube.com/watch?v=D68iilwM7bs" TargetMode="External"/><Relationship Id="rId3" Type="http://schemas.openxmlformats.org/officeDocument/2006/relationships/hyperlink" Target="https://www.youtube.com/watch?v=_pOnIjq0qVo"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WFA/TC/WFA614</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WFA614</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WICKETKEEPING FITNESS AND CONCENTRATION</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Wicketkeeping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Build the leg strength, mobility, stamina and focus a keeper needs to stay sharp from the first ball to the last.</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WFA614 Wicketkeeping Fitness and Concentration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WFA/TC/WFA614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Wicketkeeping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WFA602 Stance, Balance and Movement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WFA614 – Wicketkeeping Fitness and Concentration covers the physical and mental demands of keeping. You will learn why keepers need strong legs, mobile hips and good stamina, how to warm up and cool down, and simple exercises that build strength and lateral movement. The module also explains how to look after yourself in hot weather, recognise when to rest, and use concentration routines that help you switch on for each ball and switch off between deliveries.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keepers who have completed WFA602 Stance, Balance and Movement. The exercises are general guidance for healthy adults and juniors under supervision. This module is not a substitute for professional fitness, medical or physiotherapy advice. Anyone with an injury or health condition should seek advice before starting a new programme. It counts towards the WFA615 Wicketkeeping Practical Assessment.</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WFA614 Wicketkeeping Fitness and Concentration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WFA614 Wicketkeeping Fitness and Concentration training module, recognising your understanding of keeper-specific fitness, recovery and concentration.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WFA614 Wicketkeeping Fitness and Concentration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Counts towards the WFA615 Wicketkeeping Practical Assessment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This module forms part of the recommended preparation for the WFA615 Wicketkeeping Practical Assessment in the WFA Wicketkeeping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WFA602 Stance, Balance and Movement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The Physical Demands of Keeping   ·   2. Warming Up and Cooling Down   ·   3. Strength and Mobility   ·   4. Stamina and Agility   ·   5. Hydration, Heat and Rest   ·   6. Concentration: Switching On and Off   ·   7. Mental Resilience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PHYSICAL DEMANDS OF KEEPING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Up to 120 squats per innings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Legs, hips, core and stamina all matter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Fatigue causes late-innings mistakes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Fitness reduces injury risk</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keeping is so physically demanding. In a twenty over innings, a keeper may squat for one hundred and twenty deliveries, as well as running to the stumps, diving and throwing. Over a long tournament day, this adds up to hundreds of squats. Keepers need strong legs and glutes to rise smoothly, mobile hips and ankles to stay low comfortably, a strong core for balance, and good stamina to stay sharp in the final overs. Fatigue causes rising early, slow footwork and lapses in concentration. By building keeper-specific fitness, you will make fewer mistakes late in the innings and reduce your risk of injury.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WARMING UP AND COOLING DOWN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Raise heart rate with jogging and shuffles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Dynamic movements: leg swings, hip circles, lunges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Finish with sharp takes and short sprints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Cool down with walking and light stretching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warm up and cool down. A good warm-up raises your heart rate, loosens your joints and prepares your muscles for squatting and diving. Start with light jogging and side shuffles, then dynamic movements such as leg swings, hip circles and walking lunges, then gentle squats and some catching practice. Finish with a few sharper takes and short sprints. After the match or session, cool down with gentle walking and light stretching of the legs, hips and lower back. This helps your body recover and reduces stiffness the next day. Always allow time for your warm-up before the toss, so you are ready from the first ball.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STRENGTH AND MOBILITY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Squats, split squats and glute bridges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Lateral lunges and band side steps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Planks and side planks for the core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Start low and build gradually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simple exercises that build strength and mobility for keeping. Bodyweight squats, split squats and glute bridges strengthen the legs and hips. Lateral lunges and resistance band side steps build the muscles used for side-to-side movement. Planks and side planks develop core stability. For mobility, gentle hip openers and ankle stretches help you sit lower in your stance comfortably. Start with low numbers and good technique, and build gradually over weeks. Juniors should train under adult supervision, focusing on technique rather than heavy loads. If an exercise causes pain, stop and seek advice from a qualified professional. This module is not a substitute for professional fitness or medical advice.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STAMINA AND AGILITY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Keeping is short bursts with brief recovery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Shuttle intervals mirror match demands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Ladders and cones in keeping posture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Build gradually and rest when needed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build stamina and agility for keeping. Keeping involves short bursts of effort, such as sprinting to the stumps or diving, followed by brief recovery. Interval training, such as short shuttle runs with rest periods, mirrors this pattern well. Agility ladders and cone drills in your keeping posture improve quick feet and changes of direction. You can combine these with catching, for example shuffling between cones and then taking a feed. Two or three short sessions a week, alongside regular cricket training, can make a noticeable difference over a season. Always listen to your body, rest when needed, and avoid sudden big increases in training volume.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HYDRATION, HEAT AND REST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Drink water regularly, not only when thirsty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Sun hat, sun cream and helmet off between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Know the signs of heat exhaustion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Tell the captain if you feel unwell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look after yourself in hot weather and during long days of cricket. Keepers wear more equipment than other fielders and work hard on every ball, so they can overheat quickly. Drink water regularly during drinks breaks and between innings, rather than waiting until you feel thirsty. Wear a sun hat when not using a helmet, use sun cream, and take your helmet off between overs if it is safe to do so. Know the signs of heat exhaustion, such as dizziness, headache, nausea and heavy sweating, and tell the captain if you feel unwell. Stop and seek help immediately if symptoms are severe. Rest and good sleep between matches help your body recover.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CONCENTRATION: SWITCHING ON AND OFF</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Full focus from the run-up to the dead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Relax briefly between deliveries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a trigger such as tapping the gloves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Recover between overs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manage your concentration across a whole innings. No one can concentrate at full intensity for over an hour without a break. The best keepers switch on as the bowler begins the run-up, focusing completely on the bowler's hand and the ball, and then switch off briefly after the ball is dead, relaxing their mind and body. A simple trigger, such as tapping your gloves together or settling into your stance, can signal the moment to switch on. Between overs, take a moment to relax, have a drink and chat with teammates. This rhythm of focus and recovery keeps your mind fresh for the crucial moments late in the game.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MENTAL RESILIENCE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Mistakes are inevitable for every keeper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Breathe, reset and focus on the next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positive, process-focused self-talk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Review calmly after the match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stay mentally strong as a keeper. Mistakes are inevitable. Even the best keepers drop catches and miss stumpings. What matters is how you respond. After an error, take a breath, use your switch-on routine, and focus on the next ball. Avoid replaying the mistake in your mind during the game. Positive self-talk, such as telling yourself to watch the ball or stay low, keeps your attention on the process rather than the outcome. After the match, review calmly what went well and what to work on, perhaps with a coach. Building resilience takes time, and supporting each other as a team helps everyone perform at their best.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Cricket Fitness For WicketKeeping!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Joshua Da Silva — Keeper-specific conditioning ideas.  ·  https://www.youtube.com/watch?v=tX8oqCruJjQ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Top 5 Lateral Exercises for Wicket Keepers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Crictips — Lateral power exercises that support side-to-side movement.  ·  https://www.youtube.com/watch?v=D68iilwM7bs</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Wicket Keeping Drills - Improving your hands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Hand drills that need no special equipment.  ·  https://www.youtube.com/watch?v=_pOnIjq0qVo</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WFA602 Stance, Balance and Movement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WFA614 Wicketkeeping Fitness and Concentration.</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WFA614 Wicketkeeping Fitness and Concentration — Official module slides</dc:title>
  <dc:subject>Wicketkeeping · Ref. WFA/TC/WFA614</dc:subject>
  <dc:creator>Winn Family Association</dc:creator>
  <cp:lastModifiedBy>Winn Family Association</cp:lastModifiedBy>
  <cp:revision>1</cp:revision>
  <dcterms:created xsi:type="dcterms:W3CDTF">2026-11-02T12:14:33Z</dcterms:created>
  <dcterms:modified xsi:type="dcterms:W3CDTF">2026-11-02T12:14:33Z</dcterms:modified>
</cp:coreProperties>
</file>