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WFA1504 Wagon Wheels and Scoring Charts, an official Winn Family Association Training Centre module.
Build and read wagon wheels and scoring charts to see where batters score, where they don't, and what that means for fields and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WFA/TC/WFA1504.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WFA1504 – Wagon Wheels and Scoring Charts teaches you to record, draw and interpret the most familiar picture in batting analysis. You will learn how a wagon wheel shows the direction and value of every scoring shot, how to capture shot direction from the boundary or a WinnTV replay, how to account for left-handed batters, and how to combine wagon wheels with runs-by-phase scoring charts such as the classic manhattan and worm graphs.
This module is for batters, captains, scorers and coaches who want a visual view of batting. It builds directly on WFA1502 Batting Strike Rate and Scoring Zones and pairs naturally with WFA1505 Pitch Maps and Bowling Length Analysis, giving you both halves of the batter-versus-bowler picture used later in WFA1509 Opposition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WFA1502 Batting Strike Rate and Scoring Zones.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A WAGON WHEEL SHOWS — say:
In this lesson you will learn what a wagon wheel is and why it is so widely used. A wagon wheel is a diagram of the field with a line drawn from the batter's crease to the point where each scoring shot finished or was fielded. Different colours or line styles usually show ones, twos, threes, fours and sixes. At a glance you can see which areas a batter favours, how often they find the boundary, and which parts of the field they rarely use. A wagon wheel does not show the delivery that was bowled, so it tells you where runs went but not what the bowler did. That is why it is often read alongside a pitch map.
Key points: Lines run from the crease to where each shot went; Colours show ones, twos, fours and sixes; Reveals favoured and unused areas; Shows where runs went, not the delivery bowled.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RECORDING SHOT DIRECTION — say:
In this lesson you will learn how to capture the information a wagon wheel needs. For every scoring shot record the batter, the over and ball, the runs, and the direction, using either a named zone or a clock-face angle. Many scoring apps let you tap the field to mark direction. If you are scoring by hand, a simple sketch of the field with numbered zones works well. When a match has been streamed on WinnTV, you can check uncertain shots afterwards. Accuracy matters more than precision, so a consistent zone system is better than guessed angles. Work alongside the official scorer rather than distracting them during play.
Key points: Record batter, ball, runs and direction; Use zones or a clock-face angle consistently; Check uncertain shots on WinnTV replays; Support, never distract, the official scorer.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LEFT-HANDERS AND ORIENTATION — say:
In this lesson you will learn to orientate wagon wheels correctly. Diagrams are normally drawn from the batter's point of view or from behind the bowler's arm, with the pitch running up the middle. For a right-handed batter the off side is to one side and the leg side to the other. For a left-handed batter they swap. Always label the chart with the batter's hand and the end they batted from, and decide whether you are recording from the batter's perspective or a fixed ground view. Mixing these up is the most common error in amateur analysis and can lead a captain to set the field in exactly the wrong place.
Key points: Label the batter's hand on every chart; Off and leg side swap for left-handers; Choose batter view or ground view and stick to it; Orientation errors lead to wrong field settings.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READING PATTERNS — say:
In this lesson you will practise interpreting wagon wheels. Look first for dominant areas, where the lines cluster, and for empty areas, where the batter rarely scores. Then check the balance between boundaries and singles in each area. A batter who scores fours square on the off side but only singles straight may be vulnerable to full, straight bowling. Look at ground shape too, because a short boundary on one side will naturally attract shots. Combine several innings before drawing conclusions, and look for changes in pattern by phase, such as a batter who works the ball into gaps early but hits over midwicket at the death.
Key points: Find clusters and empty areas; Compare boundaries and singles in each area; Allow for short or long boundaries; Combine innings and compare by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MANHATTANS, WORMS AND RUN-RATE CHARTS — say:
In this lesson you will learn three common team scoring charts. A manhattan is a bar chart of runs scored in each over, often with wicket markers, which shows the rhythm of an innings and the overs that changed the game. A worm plots the cumulative score of both teams over by over on the same graph, so you can see exactly when one side moved ahead. A run-rate chart shows the running rate per over and, for the chasing side, the required rate. Together these charts turn a scorecard into a story that players can understand in seconds, and they can be built from WFA ball-by-ball scoring data.
Key points: Manhattan: runs per over as bars; Worm: cumulative score for both teams; Run-rate chart: current and required rate; Build all three from ball-by-ball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USING CHARTS IN TEAM TALKS — say:
In this lesson you will learn how to use scoring charts to help a team. Choose one chart that answers the question you were asked, add a short title that states the finding, and keep labels clear and large. For batters, a wagon wheel can show a new scoring option worth practising. For bowlers and captains, an opponent's wagon wheel helps plan field settings. Show charts on a phone or printout rather than reading out numbers, keep the talk short, and invite the players to interpret what they see. Charts that involve individual players should be shared respectfully and in line with WFA data protection guidance.
Key points: One chart per question, with a clear title; Batters: find new scoring options; Bowlers and captains: plan field settings; Invite players to interpret the chart.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WFA1502 Batting Strike Rate and Scoring Zones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WFA/TC/WFA1504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gI8pl7i7IE4" TargetMode="External"/><Relationship Id="rId2" Type="http://schemas.openxmlformats.org/officeDocument/2006/relationships/hyperlink" Target="https://www.youtube.com/watch?v=Srd7jxMMJr4" TargetMode="External"/><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WFA/TC/WFA1504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WFA1504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WAGON WHEELS AND SCORING CHARTS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Performance Analysis &amp; T20 Strategy    •    Intermediate    •    About 35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Build and read wagon wheels and scoring charts to see where batters score, where they don't, and what that means for fields and practice.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WFA1504 Wagon Wheels and Scoring Charts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WFA/TC/WFA1504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Performance Analysis &amp; T20 Strategy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WFA1502 Batting Strike Rate and Scoring Zones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WFA1504 – Wagon Wheels and Scoring Charts teaches you to record, draw and interpret the most familiar picture in batting analysis. You will learn how a wagon wheel shows the direction and value of every scoring shot, how to capture shot direction from the boundary or a WinnTV replay, how to account for left-handed batters, and how to combine wagon wheels with runs-by-phase scoring charts such as the classic manhattan and worm graphs.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batters, captains, scorers and coaches who want a visual view of batting. It builds directly on WFA1502 Batting Strike Rate and Scoring Zones and pairs naturally with WFA1505 Pitch Maps and Bowling Length Analysis, giving you both halves of the batter-versus-bowler picture used later in WFA1509 Opposition Analysis.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WFA1504 Wagon Wheels and Scoring Charts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WFA1504 Wagon Wheels and Scoring Charts training module, recognising your ability to record, draw and interpret wagon wheels and scoring charts for T20 batting analysis.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WFA1504 Wagon Wheels and Scoring Charts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for the WFA Scoring Charts Analyst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makes you eligible to be recognised as a WFA Scoring Charts Analyst, able to produce wagon wheels and scoring charts for team and player reviews.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WFA1502 Batting Strike Rate and Scoring Zones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a wagon wheel shows   ·   2. Recording shot direction   ·   3. Left-handers and orientation   ·   4. Reading patterns   ·   5. Manhattans, worms and run-rate charts   ·   6. Using charts in team talks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A WAGON WHEEL SHOWS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Lines run from the crease to where each shot went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Colours show ones, twos, fours and sixes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Reveals favoured and unused areas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Shows where runs went, not the delivery bowled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a wagon wheel is and why it is so widely used. A wagon wheel is a diagram of the field with a line drawn from the batter's crease to the point where each scoring shot finished or was fielded. Different colours or line styles usually show ones, twos, threes, fours and sixes. At a glance you can see which areas a batter favours, how often they find the boundary, and which parts of the field they rarely use. A wagon wheel does not show the delivery that was bowled, so it tells you where runs went but not what the bowler did. That is why it is often read alongside a pitch map.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RECORDING SHOT DIRECTION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batter, ball, runs and direction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zones or a clock-face angle consistently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uncertain shots on WinnTV replays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Support, never distract, the official scorer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capture the information a wagon wheel needs. For every scoring shot record the batter, the over and ball, the runs, and the direction, using either a named zone or a clock-face angle. Many scoring apps let you tap the field to mark direction. If you are scoring by hand, a simple sketch of the field with numbered zones works well. When a match has been streamed on WinnTV, you can check uncertain shots afterwards. Accuracy matters more than precision, so a consistent zone system is better than guessed angles. Work alongside the official scorer rather than distracting them during play.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LEFT-HANDERS AND ORIENTATION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Label the batter's hand on every chart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 and leg side swap for left-handers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Choose batter view or ground view and stick to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Orientation errors lead to wrong field settings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orientate wagon wheels correctly. Diagrams are normally drawn from the batter's point of view or from behind the bowler's arm, with the pitch running up the middle. For a right-handed batter the off side is to one side and the leg side to the other. For a left-handed batter they swap. Always label the chart with the batter's hand and the end they batted from, and decide whether you are recording from the batter's perspective or a fixed ground view. Mixing these up is the most common error in amateur analysis and can lead a captain to set the field in exactly the wrong place.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READING PATTERNS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Find clusters and empty areas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boundaries and singles in each area</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Allow for short or long boundaries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Combine innings and compare by phase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practise interpreting wagon wheels. Look first for dominant areas, where the lines cluster, and for empty areas, where the batter rarely scores. Then check the balance between boundaries and singles in each area. A batter who scores fours square on the off side but only singles straight may be vulnerable to full, straight bowling. Look at ground shape too, because a short boundary on one side will naturally attract shots. Combine several innings before drawing conclusions, and look for changes in pattern by phase, such as a batter who works the ball into gaps early but hits over midwicket at the death.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MANHATTANS, WORMS AND RUN-RATE CHARTS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Manhattan: runs per over as bars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Worm: cumulative score for both teams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Run-rate chart: current and required rate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all three from ball-by-ball data</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three common team scoring charts. A manhattan is a bar chart of runs scored in each over, often with wicket markers, which shows the rhythm of an innings and the overs that changed the game. A worm plots the cumulative score of both teams over by over on the same graph, so you can see exactly when one side moved ahead. A run-rate chart shows the running rate per over and, for the chasing side, the required rate. Together these charts turn a scorecard into a story that players can understand in seconds, and they can be built from WFA ball-by-ball scoring data.</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CHARTS IN TEAM TALKS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chart per question, with a clear title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find new scoring options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Bowlers and captains: plan field settings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Invite players to interpret the chart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use scoring charts to help a team. Choose one chart that answers the question you were asked, add a short title that states the finding, and keep labels clear and large. For batters, a wagon wheel can show a new scoring option worth practising. For bowlers and captains, an opponent's wagon wheel helps plan field settings. Show charts on a phone or printout rather than reading out numbers, keep the talk short, and invite the players to interpret what they see. Charts that involve individual players should be shared respectfully and in line with WFA data protection guidance.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NV Play Cricket - Using the Wagon Wheel</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NV Play — demonstrates capturing shot direction on a wagon wheel in a scoring app.  ·  https://www.youtube.com/watch?v=gI8pl7i7IE4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Score constant RUNS- Analysis your OWN wagon wheel (Level-Up your GAME)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My cricket buddy — a player-focused look at reading your own wagon wheel to find new scoring options.  ·  https://www.youtube.com/watch?v=Srd7jxMMJr4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WFA1502 Batting Strike Rate and Scoring Zones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WFA1504 Wagon Wheels and Scoring Charts.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WFA1504 Wagon Wheels and Scoring Charts — Official module slides</dc:title>
  <dc:subject>Performance Analysis &amp; T20 Strategy · Ref. WFA/TC/WFA1504</dc:subject>
  <dc:creator>Winn Family Association</dc:creator>
  <cp:lastModifiedBy>Winn Family Association</cp:lastModifiedBy>
  <cp:revision>1</cp:revision>
  <dcterms:created xsi:type="dcterms:W3CDTF">2026-11-02T12:13:47Z</dcterms:created>
  <dcterms:modified xsi:type="dcterms:W3CDTF">2026-11-02T12:13:47Z</dcterms:modified>
</cp:coreProperties>
</file>