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WFA709 Using Bowling Changes and Match-Ups, an official Winn Family Association Training Centre module.
Learn when to change the bowling, how to plan overs across a T20 innings and how to use bowler versus batter match-ups.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WFA709 – Using Bowling Changes and Match-Ups shows you how to deploy your bowlers across a twenty-over innings. You will learn to plan an over-by-over bowling chart, recognise when a bowling change is needed, use match-ups such as spin against left-handers or pace against new batters, manage ends and wind, and keep enough overs back for the death. The module also looks at reacting to injuries and part-time bowlers.
This module is for captains, vice-captains and senior bowlers. It follows WFA703 Reading Batters and Bowling Plans and contributes to WFA714 Match Scenarios and Tactical Decisions. You will finish able to plan and adjust a bowling attack with confidence. The bowling chart and match-up ideas you learn here are used throughout the powerplay, middle-overs and death-overs modules, so this is a cornerstone of tactical captaincy in the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WFA703 Reading Batters and Bowling Plans.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PLANNING YOUR BOWLING — say:
In this lesson you will learn to plan your bowling before the innings starts. Under standard T20 playing conditions you have twenty overs to share, with no bowler allowed more than four. Write a simple chart showing who you expect to bowl in the powerplay, the middle overs and the death. Make sure your best bowlers have overs available at key moments. A plan is not fixed, but it stops you running out of good options. Remember a bowler cannot bowl two consecutive overs under the Laws. Share the plan with your vice-captain.
Key points: Twenty overs, maximum four per bowler; Chart bowlers by phase; Keep best bowlers for key moments; No bowler may bowl consecutive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WHEN TO MAKE A CHANGE — say:
In this lesson you will learn to recognise when to change the bowling. Common reasons include a bowler being hit for runs, losing rhythm or accuracy, tiring, or simply finishing their planned spell. A change can also be tactical: bringing on a new bowler to a new batter, or switching pace to break a partnership. Do not change bowlers just because one boundary was hit. Look at the pattern over several balls. A well-timed change can bring a wicket, while a panicked one can waste your best options. Trust your judgement.
Key points: Change when a bowler is hit, tired or off rhythm; Make tactical changes to break partnerships; One boundary is not always a reason; Look at the pattern over several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UNDERSTANDING MATCH-UPS — say:
In this lesson you will learn what match-ups are. A match-up is pairing a bowler against a batter where the bowler is likely to have an advantage. For example, a ball turning away from the bat, such as an off-spinner to a left-hander or a leg-spinner to a right-hander, is often harder to hit. A fast bowler may trouble a batter who is uncomfortable against pace, while a slower bowler may frustrate a big hitter who relies on pace on the ball. Match-ups improve your odds but are never guarantees.
Key points: Pair bowlers with batters they may trouble; Ball turning away is often harder to hit; Pace and change of pace suit different batters; Match-ups improve odds, not certainties.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ENDS, WIND AND CONDITIONS — say:
In this lesson you will learn how ends and conditions affect your choices. Some bowlers prefer bowling with the wind behind them for extra pace, while swing bowlers may like bowling into a cross-wind. A slope or a shorter boundary on one side can also matter. Spinners may want the end where the batter must hit into the wind or towards the longer boundary. Ask your bowlers which end they prefer and plan your changes so they get it where possible. Small details like these add up over twenty overs.
Key points: Wind can help pace or swing; Slopes and short boundaries matter; Spinners may prefer the long boundary end; Ask bowlers which end they prefer.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BREAKING PARTNERSHIPS — say:
In this lesson you will look at bowling changes to break partnerships. When two batters are settled, the game can drift away. A change of angle, such as switching from over to round the wicket, a change of pace or a new bowler entirely can disrupt their rhythm. Sometimes bringing your best bowler back for one over is the right move, even if it means saving fewer overs for the death. Weigh the value of a wicket now against the risk later. A partnership broken at the right time can win the match.
Key points: Settled partnerships let the game drift; Change angle, pace or bowler; Bring back your best bowler for a burst; Weigh a wicket now against overs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PART-TIME BOWLERS AND THE UNEXPECTED — say:
In this lesson you will learn how to handle surprises. Bowlers can get injured, lose their line or be removed from the attack by the umpire for dangerous or unfair bowling. Have a plan for a part-time bowler who can fill an over or two. Use them when batters are not attacking or when a surprise might work, and protect them with a sensible field. If a bowler is injured mid-over, another bowler must complete it, but not the one who bowled the previous over. Stay flexible and keep calm.
Key points: Have part-time bowlers ready; Use them at low-risk moments; Protect them with a sensible field; Injured bowler's over is completed by another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REVIEWING YOUR CHOICES — say:
In this lesson you will learn to reflect on bowling changes after the game. Look at the scorecard to see which bowlers were most effective in each phase and against which batters. Ask yourself whether you saved enough overs for the end, whether your match-ups worked and whether any change came too early or too late. Talk to your bowlers about their preferences and confidence. Each review makes your next plan stronger, and over a season you will learn how your attack works best. Keep brief notes after each game so the lessons are not forgotten.
Key points: Use the scorecard to review each phase; Check overs saved for the death; Assess match-ups and timing; Each review improves the next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WFA703 Reading Batters and Bowling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maNt1BuGe0g" TargetMode="External"/><Relationship Id="rId2" Type="http://schemas.openxmlformats.org/officeDocument/2006/relationships/hyperlink" Target="https://www.youtube.com/watch?v=Tdp9FUyel0M" TargetMode="External"/><Relationship Id="rId3" Type="http://schemas.openxmlformats.org/officeDocument/2006/relationships/hyperlink" Target="https://www.youtube.com/watch?v=SvKqOC3dlB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USING BOWLING CHANGES AND MATCH-UPS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when to change the bowling, how to plan overs across a T20 innings and how to use bowler versus batter match-ups.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WFA709 Using Bowling Changes and Match-Ups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WFA703 Reading Batters and Bowling Plans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WFA709 – Using Bowling Changes and Match-Ups shows you how to deploy your bowlers across a twenty-over innings. You will learn to plan an over-by-over bowling chart, recognise when a bowling change is needed, use match-ups such as spin against left-handers or pace against new batters, manage ends and wind, and keep enough overs back for the death. The module also looks at reacting to injuries and part-time bowlers.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and senior bowlers. It follows WFA703 Reading Batters and Bowling Plans and contributes to WFA714 Match Scenarios and Tactical Decisions. You will finish able to plan and adjust a bowling attack with confidence. The bowling chart and match-up ideas you learn here are used throughout the powerplay, middle-overs and death-overs modules, so this is a cornerstone of tactical captaincy in the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WFA709 Using Bowling Changes and Match-Ups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WFA709 Using Bowling Changes and Match-Ups training module, recognising your ability to plan bowling changes and use match-ups effectively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WFA709 Using Bowling Changes and Match-Ups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WFA703 Reading Batters and Bowling Plans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Planning your bowling   ·   2. When to make a change   ·   3. Understanding match-ups   ·   4. Ends, wind and conditions   ·   5. Breaking partnerships   ·   6. Part-time bowlers and the unexpected   ·   7. Reviewing your choices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YOUR BOWLING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 overs, maximum four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Chart bowlers by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best bowlers for key moments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bowler may bowl consecutive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plan your bowling before the innings starts. Under standard T20 playing conditions you have twenty overs to share, with no bowler allowed more than four. Write a simple chart showing who you expect to bowl in the powerplay, the middle overs and the death. Make sure your best bowlers have overs available at key moments. A plan is not fixed, but it stops you running out of good options. Remember a bowler cannot bowl two consecutive overs under the Laws. Share the plan with your vice-captain.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TO MAKE A CHANGE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 when a bowler is hit, tired or off rhythm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tactical changes to break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boundary is not always a reason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at the pattern over several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recognise when to change the bowling. Common reasons include a bowler being hit for runs, losing rhythm or accuracy, tiring, or simply finishing their planned spell. A change can also be tactical: bringing on a new bowler to a new batter, or switching pace to break a partnership. Do not change bowlers just because one boundary was hit. Look at the pattern over several balls. A well-timed change can bring a wicket, while a panicked one can waste your best options. Trust your judgement.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UNDERSTANDING MATCH-UPS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Pair bowlers with batters they may trouble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turning away is often harder to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and change of pace suit different batters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Match-ups improve odds, not certainties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match-ups are. A match-up is pairing a bowler against a batter where the bowler is likely to have an advantage. For example, a ball turning away from the bat, such as an off-spinner to a left-hander or a leg-spinner to a right-hander, is often harder to hit. A fast bowler may trouble a batter who is uncomfortable against pace, while a slower bowler may frustrate a big hitter who relies on pace on the ball. Match-ups improve your odds but are never guarantees.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ENDS, WIND AND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Wind can help pace or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Slopes and short boundaries matter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Spinners may prefer the long boundary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bowlers which end they prefer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ends and conditions affect your choices. Some bowlers prefer bowling with the wind behind them for extra pace, while swing bowlers may like bowling into a cross-wind. A slope or a shorter boundary on one side can also matter. Spinners may want the end where the batter must hit into the wind or towards the longer boundary. Ask your bowlers which end they prefer and plan your changes so they get it where possible. Small details like these add up over twenty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BREAKING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Settled partnerships let the game drift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 angle, pace or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Bring back your best bowler for a burst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Weigh a wicket now against overs later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bowling changes to break partnerships. When two batters are settled, the game can drift away. A change of angle, such as switching from over to round the wicket, a change of pace or a new bowler entirely can disrupt their rhythm. Sometimes bringing your best bowler back for one over is the right move, even if it means saving fewer overs for the death. Weigh the value of a wicket now against the risk later. A partnership broken at the right time can win the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PART-TIME BOWLERS AND THE UNEXPECTED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Have part-time bowlers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them at low-risk moments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Protect them with a sensible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Injured bowler's over is completed by another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surprises. Bowlers can get injured, lose their line or be removed from the attack by the umpire for dangerous or unfair bowling. Have a plan for a part-time bowler who can fill an over or two. Use them when batters are not attacking or when a surprise might work, and protect them with a sensible field. If a bowler is injured mid-over, another bowler must complete it, but not the one who bowled the previous over. Stay flexible and keep calm.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YOUR CHOICES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scorecard to review each phase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overs saved for the death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Assess match-ups and timing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review improves the next plan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reflect on bowling changes after the game. Look at the scorecard to see which bowlers were most effective in each phase and against which batters. Ask yourself whether you saved enough overs for the end, whether your match-ups worked and whether any change came too early or too late. Talk to your bowlers about their preferences and confidence. Each review makes your next plan stronger, and over a season you will learn how your attack works best. Keep brief notes after each game so the lessons are not forgotten.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captaincy of Eoin Morgan | #IPL | #KKR | #Cricket | Good Areas with Jarrod Kimber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Jarrod Kimber — analysis of an elite T20 captain's bowling changes and use of resources.  ·  https://www.youtube.com/watch?v=maNt1BuGe0g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'Masterclass from Morgan' | Nasser, Key &amp; Curran on Morgan's captaincy vs West Indies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pundits break down clever bowling changes in an international T20.  ·  https://www.youtube.com/watch?v=Tdp9FUyel0M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Line Up - Ranking the best middle-overs bowlers #t20worldcup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Cricinfo — looks at which bowlers suit the middle overs and why.  ·  https://www.youtube.com/watch?v=SvKqOC3dlBo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WFA703 Reading Batters and Bowling Plans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WFA709 Using Bowling Changes and Match-Ups.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WFA709 Using Bowling Changes and Match-Ups — Official module slides</dc:title>
  <dc:subject>Captaincy &amp; Tactics · Ref. WFA/TC/WFA709</dc:subject>
  <dc:creator>Winn Family Association</dc:creator>
  <cp:lastModifiedBy>Winn Family Association</cp:lastModifiedBy>
  <cp:revision>1</cp:revision>
  <dcterms:created xsi:type="dcterms:W3CDTF">2026-11-03T17:07:23Z</dcterms:created>
  <dcterms:modified xsi:type="dcterms:W3CDTF">2026-11-03T17:07:23Z</dcterms:modified>
</cp:coreProperties>
</file>