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WFA903 Umpire Positioning and Movement, an official Winn Family Association Training Centre module.
Learn where to stand and how to move at both ends so you see every decision clearly and stay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WFA903 – Umpire Positioning and Movement teaches you where to stand and how to move so you are in the best position for every decision. You will learn the bowler's end stance, the striker's end position at square leg, how to watch the ball and the creases, and how to move for run outs while keeping out of the way of fielders and the ball. Safety on the field is a theme throughout.
It is for members who have completed WFA901. Good positioning is the foundation of accurate decisions and of the matchday routine covered in WFA908 Managing the Toss and Match Start.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WFA901 Introduction to Cricket Umpiring.
Passing this module unlocks: WFA908 Managing the Toss and Match Start, WFA914 Umpiring Written Examination.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POSITIONING MATTERS — say:
In this lesson you will learn why positioning is the foundation of good umpiring. Most wrong decisions come not from poor knowledge of the Laws but from not seeing the incident clearly. If you are standing in the right place, with a still head and a clear view of the creases, the decision often becomes obvious. Positioning also keeps you safe and makes sure you do not get in the way of fielders or the ball. In this module you will learn the standard positions at each end and how to adjust them. You will also learn to move with purpose, so that you arrive in position before the key moment rather than during it.
Key points: Most errors come from poor sight-lines; A still head gives the clearest view; Positioning keeps you safe; Arrive in position before the key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BOWLER'S END STANCE — say:
In this lesson you will learn how to stand at the bowler's end. Stand behind the stumps, close enough to see the popping crease for no-balls, and in line between wicket and wicket so you can judge leg before wicket. Your exact distance depends on the bowler's pace and run-up, but you should not obstruct the bowler or make them alter their run. Many umpires crouch slightly with weight balanced and hands relaxed. Keep your head as still as possible as the ball is delivered. Agree with each bowler which side they will bowl from and whether you need to adjust. Always check the bowler can see past you and that you can see the striker clearly.
Key points: Stand behind the stumps, in line; Close enough to see the popping crease; Do not obstruct the bowler's run-up; Keep your head still at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WATCHING THE FRONT FOOT THEN THE BALL — say:
In this lesson you will learn the sequence of watching at the bowler's end. As the bowler approaches, focus first on the front foot landing in relation to the popping crease, and be aware of the back foot and the return crease. Then quickly lift your eyes to pick up the ball in flight, watch it pitch, and see where it hits the bat, pad or stumps. This switch of focus takes practice. In T20 cricket a no-ball usually brings a free hit, so the front foot matters. Practise in the nets or while watching matches until the change of focus becomes automatic. Afterwards, keep watching the ball and the batters until the ball is dead.
Key points: First: the front foot on landing; Then: lift eyes to the ball in flight; Watch pitch, impact and outcome; Keep watching until the ball is dead.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STRIKER'S END AT SQUARE LEG — say:
In this lesson you will learn the striker's end position. The striker's end umpire usually stands at square leg, level with the popping crease, so they can judge run outs and stumpings at that end. Stand far enough away to be safe and to see both the crease and the stumps, often around twenty to twenty-five yards, adjusting for the ground. You may need to move to the off side, at point, if square leg is blocked by a fielder or the sun is in your eyes, and you should tell your colleague and the batters when you do. From square leg you also help with high full pitches, short-pitched balls over head height and hit wicket.
Key points: Stand level with the popping crease; Usually square leg, about twenty yards; Move to point if view or safety requires; Tell colleague and batters when you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MOVING FOR RUN OUTS — say:
In this lesson you will learn how the bowler's end umpire moves for run outs. Once the ball is played and the batters run, move to the side of the pitch so you can see the popping crease and the stumps at your end side on. Choose the side the ball has gone, so the throw comes towards you rather than across your line of sight, and move quickly but under control. Get there early and stop still before the ball arrives. At the striker's end, adjust slightly along the line of the popping crease. Never stand on the pitch itself, and never move into the path of a throw or a fielder running for the ball.
Key points: Move side on to the popping crease; Move to the side the ball was hit; Arrive early and stand still; Never stand on the pitch.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STAYING SAFE ON THE FIELD — say:
In this lesson you will focus on your own safety and others'. Cricket balls are hard and travel fast. Watch the ball at all times while it is in play, even when you think it has finished, and be ready to move out of the way of a straight drive. Some umpires wear protective equipment such as a shin guard or arm guard, which is a sensible personal choice. Stay hydrated, wear a hat and sun cream, and take care in hot weather. If you feel unwell or are hit, stop play and get help. If the weather becomes dangerous, such as lightning, play should be suspended. Your safety comes before any match.
Key points: Watch the ball at all times while live; Be ready for straight drives; Hydrate and protect against the sun; Stop play if anyone is hurt.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TEAMWORK BETWEEN THE UMPIRES — say:
In this lesson you will learn how the two umpires work as a team. Agree before the match how you will communicate, for example a discreet signal to show how many balls remain in the over, or to confirm a bump ball or a run out. The umpires change positions at the end of each over, with the bowler's end and striker's end alternating. Look at your colleague at the end of each ball to check whether they have anything to report. If you need to consult, walk towards each other and speak privately. Good teamwork gives players confidence and means two sets of eyes are always covering the game.
Key points: Agree discreet signals before play; Make eye contact at the end of each ball; Consult privately when needed; Two sets of eyes cover the game.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WFA901 Introduction to Cricket Umpiring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CNIENwKs6nY" TargetMode="External"/><Relationship Id="rId2" Type="http://schemas.openxmlformats.org/officeDocument/2006/relationships/hyperlink" Target="https://www.youtube.com/watch?v=HH71ifS3ohc"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UMPIRE POSITIONING AND MOVEMENT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where to stand and how to move at both ends so you see every decision clearly and stay safe.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WFA903 Umpire Positioning and Movement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WFA901 Introduction to Cricket Umpiring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WFA903 – Umpire Positioning and Movement teaches you where to stand and how to move so you are in the best position for every decision. You will learn the bowler's end stance, the striker's end position at square leg, how to watch the ball and the creases, and how to move for run outs while keeping out of the way of fielders and the ball. Safety on the field is a theme throughout.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WFA901. Good positioning is the foundation of accurate decisions and of the matchday routine covered in WFA908 Managing the Toss and Match Start.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WFA903 Umpire Positioning and Movement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WFA903 Umpire Positioning and Movement training module, recognising your understanding of correct umpire positioning, movement and on-field safety.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WFA903 Umpire Positioning and Movement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WFA908 Managing the Toss and Match Start and WFA914 Umpiring Written Examination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WFA908 Managing the Toss and Match Start and WFA914 Umpiring Written Examination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WFA901 Introduction to Cricket Umpiring</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WFA908 Managing the Toss and Match Start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WFA914 Umpiring Written Examination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positioning matters   ·   2. The bowler's end stance   ·   3. Watching the front foot then the ball   ·   4. The striker's end at square leg   ·   5. Moving for run outs   ·   6. Staying safe on the field   ·   7. Teamwork between the umpires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POSITIONING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errors come from poor sight-lines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still head gives the clearest view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Positioning keeps you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in position before the key moment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positioning is the foundation of good umpiring. Most wrong decisions come not from poor knowledge of the Laws but from not seeing the incident clearly. If you are standing in the right place, with a still head and a clear view of the creases, the decision often becomes obvious. Positioning also keeps you safe and makes sure you do not get in the way of fielders or the ball. In this module you will learn the standard positions at each end and how to adjust them. You will also learn to move with purpose, so that you arrive in position before the key moment rather than during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BOWLER'S END STANCE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behind the stumps, in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enough to see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obstruct the bowler's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your head still at delivery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stand at the bowler's end. Stand behind the stumps, close enough to see the popping crease for no-balls, and in line between wicket and wicket so you can judge leg before wicket. Your exact distance depends on the bowler's pace and run-up, but you should not obstruct the bowler or make them alter their run. Many umpires crouch slightly with weight balanced and hands relaxed. Keep your head as still as possible as the ball is delivered. Agree with each bowler which side they will bowl from and whether you need to adjust. Always check the bowler can see past you and that you can see the striker clearly.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WATCHING THE FRONT FOOT THEN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the front foot on landing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Then: lift eyes to the ball in flight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pitch, impact and outcome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watching until the ball is dead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sequence of watching at the bowler's end. As the bowler approaches, focus first on the front foot landing in relation to the popping crease, and be aware of the back foot and the return crease. Then quickly lift your eyes to pick up the ball in flight, watch it pitch, and see where it hits the bat, pad or stumps. This switch of focus takes practice. In T20 cricket a no-ball usually brings a free hit, so the front foot matters. Practise in the nets or while watching matches until the change of focus becomes automatic. Afterwards, keep watching the ball and the batters until the ball is dead.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STRIKER'S END AT SQUARE LEG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level with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Usually square leg, about twenty yards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to point if view or safety requires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colleague and batters when you move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striker's end position. The striker's end umpire usually stands at square leg, level with the popping crease, so they can judge run outs and stumpings at that end. Stand far enough away to be safe and to see both the crease and the stumps, often around twenty to twenty-five yards, adjusting for the ground. You may need to move to the off side, at point, if square leg is blocked by a fielder or the sun is in your eyes, and you should tell your colleague and the batters when you do. From square leg you also help with high full pitches, short-pitched balls over head height and hit wicket.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MOVING FOR RUN OUTS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side on to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to the side the ball was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early and stand still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stand on the pitch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bowler's end umpire moves for run outs. Once the ball is played and the batters run, move to the side of the pitch so you can see the popping crease and the stumps at your end side on. Choose the side the ball has gone, so the throw comes towards you rather than across your line of sight, and move quickly but under control. Get there early and stop still before the ball arrives. At the striker's end, adjust slightly along the line of the popping crease. Never stand on the pitch itself, and never move into the path of a throw or a fielder running for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STAYING SAFE ON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ball at all times while live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ready for straight drives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Hydrate and protect against the sun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play if anyone is hurt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your own safety and others'. Cricket balls are hard and travel fast. Watch the ball at all times while it is in play, even when you think it has finished, and be ready to move out of the way of a straight drive. Some umpires wear protective equipment such as a shin guard or arm guard, which is a sensible personal choice. Stay hydrated, wear a hat and sun cream, and take care in hot weather. If you feel unwell or are hit, stop play and get help. If the weather becomes dangerous, such as lightning, play should be suspended. Your safety comes before any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TEAMWORK BETWEEN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discreet signals before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eye contact at the end of each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Consult privately when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sets of eyes cover the game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two umpires work as a team. Agree before the match how you will communicate, for example a discreet signal to show how many balls remain in the over, or to confirm a bump ball or a run out. The umpires change positions at the end of each over, with the bowler's end and striker's end alternating. Look at your colleague at the end of each ball to check whether they have anything to report. If you need to consult, walk towards each other and speak privately. Good teamwork gives players confidence and means two sets of eyes are always covering the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Practical Training for New Umpires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Western Province Cricket Umpires Association — Practical field demonstrations of positioning and basic technique for new umpires.  ·  https://www.youtube.com/watch?v=CNIENwKs6nY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Ultimate Guide to Becoming a Cricket Umpire with Anil Chaudhary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Umpire’s Call by Anil Chaudhary — An international umpire shares practical guidance for those starting out.  ·  https://www.youtube.com/watch?v=HH71ifS3ohc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WFA901 Introduction to Cricket Umpiring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WFA903 Umpire Positioning and Movement.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WFA908 Managing the Toss and Match Start  ·  WFA914 Umpiring Written Examination</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WFA903 Umpire Positioning and Movement — Official module slides</dc:title>
  <dc:subject>Umpiring &amp; Officiating · Ref. WFA/TC/WFA903</dc:subject>
  <dc:creator>Winn Family Association</dc:creator>
  <cp:lastModifiedBy>Winn Family Association</cp:lastModifiedBy>
  <cp:revision>1</cp:revision>
  <dcterms:created xsi:type="dcterms:W3CDTF">2026-11-03T17:09:42Z</dcterms:created>
  <dcterms:modified xsi:type="dcterms:W3CDTF">2026-11-03T17:09:42Z</dcterms:modified>
</cp:coreProperties>
</file>