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WFA917 Umpire Development and Performance Review, an official Winn Family Association Training Centre module.
Plan your continuing development as an umpire through self-review, feedback, mentoring and recognised external pathways.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WFA/TC/WFA917.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WFA917 – Umpire Development and Performance Review helps accredited WFA Match Umpires keep improving. You will learn how to review your own performance after each match, gather and use feedback from colleagues, captains and assessors, set development goals, keep a match log, stay current with changes to the Laws and WFA competition regulations, look after your wellbeing, and mentor others. You will also explore external pathways for those who wish to go further.
It is for members who have completed WFA915 and want to keep improving season after season, whether umpiring occasionally or every weekend, and perhaps to support newer umpires along the way. This is a WFA award, not an ECB umpire qualification; for recognised qualifications, take the ECB Umpiring Course through the ECB Association of Cricket Officials (ACO). This module shows how to take that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WFA915 Match Umpire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DEVELOPMENT NEVER STOPS — say:
In this lesson you will learn why even experienced umpires keep developing. The Laws are updated, playing conditions change, and every match brings new situations. The best umpires treat every game as a learning opportunity. They review their decisions, ask for feedback, and set themselves goals. Continuing development keeps your knowledge current, your judgement sharp and your confidence high. It also benefits the league, because players trust umpires who clearly take their role seriously. In this module you will build a simple personal development routine that fits around your life and your other commitments, so that improving becomes a natural part of being a WFA Match Umpire.
Key points: Laws and conditions keep changing; Every match is a learning opportunity; Development keeps judgement sharp; Build a routine that fits your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REVIEWING YOUR OWN PERFORMANCE — say:
In this lesson you will learn how to review your own performance. Soon after each match, spend ten minutes reflecting. What went well? Which decisions were close or difficult, and why? Were you in the right position? Did you communicate clearly with your colleague, captains and scorers? Was there anything in the Laws or regulations you were unsure about? Be honest but fair with yourself. Note both strengths and areas to improve. A simple framework is: what happened, what I did, what I would do next time. Over a season, these short reflections build into a valuable picture of your development as an umpire.
Key points: Reflect for ten minutes after each match; Consider positioning, decisions and communication; Be honest but fair with yourself; What happened, what I did, what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KEEPING A MATCH LOG — say:
In this lesson you will learn how to keep a match log. Record the date, competition, teams, your colleague, the conditions and anything notable, such as difficult decisions, misconduct, injuries or interruptions. Add your reflections and any feedback received. A log helps you spot patterns, such as repeatedly finding run outs at the bowler's end difficult, so you can target your development. It also provides evidence of your experience if you later apply for an ECB course or ACO membership. Keep it secure, and avoid recording sensitive personal information about players beyond what is needed. Official incident reports should still go to the WFA through the normal process.
Key points: Record date, competition, colleague and conditions; Note difficult decisions and incidents; Spot patterns to target development; Keep it secure and proportionate.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SEEKING AND USING FEEDBACK — say:
In this lesson you will learn how to gather feedback from others. Your colleague is your best source, so make a habit of a short debrief after every match. Captains can also offer useful views, particularly on communication and match management, though remember they have a natural interest in the result. Assessors and mentors give structured feedback against the WFA standards. Ask specific questions, such as how did my positioning for run outs look today. Listen openly, thank people for their views, and decide which points to act on. Treat feedback as information, not judgement. Even a comment you disagree with may reveal how your actions are seen by others.
Key points: Debrief with your colleague every match; Captains offer useful but partial views; Ask specific questions; Treat feedback as information.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SETTING DEVELOPMENT GOALS — say:
In this lesson you will learn how to set useful goals. Choose two or three goals at a time, based on your reflections and feedback. Make them specific and achievable, for example to revise Law 41 penalty runs this month, or to practise moving to the side the ball has been hit for every run out over the next three matches. Decide how you will know you have achieved each goal. Review them regularly, perhaps every month during the season, and set new ones as you progress. Share your goals with a mentor if you have one. Small, steady improvements over a season add up to a big difference.
Key points: Two or three goals at a time; Specific and achievable; Decide how you will measure success; Review monthly during the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STAYING CURRENT AND STAYING WELL — say:
In this lesson you will learn to keep your knowledge up to date and look after yourself. At the start of each season, check whether MCC has issued a new edition or amendments to the Laws, and read any changes to the WFA competition regulations. Attend any WFA pre-season umpire briefings. Look after your wellbeing too. Umpiring is physically and mentally demanding, involving long periods of concentration, standing in heat or cold, and occasionally dealing with conflict. Rest well, stay hydrated, and talk to someone you trust if an incident has upset you. If a match leaves you feeling unsafe or distressed, report it to the WFA so you can be supported.
Key points: Check for Law updates every season; Read WFA regulation changes; Look after physical and mental wellbeing; Seek support after upsetting incidents.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MENTORING AND EXTERNAL PATHWAYS — say:
In this lesson you will learn how to support others and go further. Experienced WFA Match Umpires can mentor newer umpires by standing with them, sharing tips and giving supportive feedback. Mentoring also strengthens your own understanding. If you would like a recognised qualification or to umpire beyond our league, the starting point in England and Wales is the ECB Umpiring Course, with membership of the ECB Association of Cricket Officials giving access to further training, appointments and progression through the ECB umpire pathway. Your WFA learning and match log will be a strong foundation, but remember that WFA awards are not ECB qualifications and do not replace them.
Key points: Mentor newer WFA umpires; Mentoring deepens your own knowledge; ECB Umpiring Course for recognised qualification; ACO membership supports further progression.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WFA915 Match Umpire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WFA/TC/WFA917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WFA/TC/WFA917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hcOl_D8Jx8Q" TargetMode="External"/><Relationship Id="rId2" Type="http://schemas.openxmlformats.org/officeDocument/2006/relationships/hyperlink" Target="https://www.youtube.com/watch?v=lQ-V1nxhPmo" TargetMode="External"/><Relationship Id="rId3" Type="http://schemas.openxmlformats.org/officeDocument/2006/relationships/hyperlink" Target="https://www.youtube.com/watch?v=dbTvG3-19ik"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WFA/TC/WFA917</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WFA917</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UMPIRE DEVELOPMENT AND PERFORMANCE REVIEW</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Advanced    •    About 45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Plan your continuing development as an umpire through self-review, feedback, mentoring and recognised external pathways.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WFA917 Umpire Development and Performance Review</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WFA/TC/WFA917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Advanced  ·  About 45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WFA915 Match Umpire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WFA917 – Umpire Development and Performance Review helps accredited WFA Match Umpires keep improving. You will learn how to review your own performance after each match, gather and use feedback from colleagues, captains and assessors, set development goals, keep a match log, stay current with changes to the Laws and WFA competition regulations, look after your wellbeing, and mentor others. You will also explore external pathways for those who wish to go further.</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members who have completed WFA915 and want to keep improving season after season, whether umpiring occasionally or every weekend, and perhaps to support newer umpires along the way. This is a WFA award, not an ECB umpire qualification; for recognised qualifications, take the ECB Umpiring Course through the ECB Association of Cricket Officials (ACO). This module shows how to take that step.</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WFA917 Umpire Development and Performance Review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WFA917 Umpire Development and Performance Review training module, recognising your commitment to continuing development and reflective practice as a WFA Match Umpire.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WFA917 Umpire Development and Performance Review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Umpire Development Record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confirms your commitment to continuing development, recorded on your WFA training record and supporting future mentoring and senior umpire roles.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WFA915 Match Umpire Assessment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development never stops   ·   2. Reviewing your own performance   ·   3. Keeping a match log   ·   4. Seeking and using feedback   ·   5. Setting development goals   ·   6. Staying current and staying well   ·   7. Mentoring and external pathways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DEVELOPMENT NEVER STOPS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Laws and conditions keep changing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match is a learning opportunity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Development keeps judgement sharp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a routine that fits your life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even experienced umpires keep developing. The Laws are updated, playing conditions change, and every match brings new situations. The best umpires treat every game as a learning opportunity. They review their decisions, ask for feedback, and set themselves goals. Continuing development keeps your knowledge current, your judgement sharp and your confidence high. It also benefits the league, because players trust umpires who clearly take their role seriously. In this module you will build a simple personal development routine that fits around your life and your other commitments, so that improving becomes a natural part of being a WFA Match Umpire.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REVIEWING YOUR OWN PERFORMANCE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Reflect for ten minutes after each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positioning, decisions and communication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honest but fair with yourself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What happened, what I did, what next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review your own performance. Soon after each match, spend ten minutes reflecting. What went well? Which decisions were close or difficult, and why? Were you in the right position? Did you communicate clearly with your colleague, captains and scorers? Was there anything in the Laws or regulations you were unsure about? Be honest but fair with yourself. Note both strengths and areas to improve. A simple framework is: what happened, what I did, what I would do next time. Over a season, these short reflections build into a valuable picture of your development as an umpire.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KEEPING A MATCH LOG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date, competition, colleague and conditions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difficult decisions and incidents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Spot patterns to target development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it secure and proportionate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a match log. Record the date, competition, teams, your colleague, the conditions and anything notable, such as difficult decisions, misconduct, injuries or interruptions. Add your reflections and any feedback received. A log helps you spot patterns, such as repeatedly finding run outs at the bowler's end difficult, so you can target your development. It also provides evidence of your experience if you later apply for an ECB course or ACO membership. Keep it secure, and avoid recording sensitive personal information about players beyond what is needed. Official incident reports should still go to the WFA through the normal process.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SEEKING AND USING FEEDBACK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Debrief with your colleague every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offer useful but partial views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specific questions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Treat feedback as information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gather feedback from others. Your colleague is your best source, so make a habit of a short debrief after every match. Captains can also offer useful views, particularly on communication and match management, though remember they have a natural interest in the result. Assessors and mentors give structured feedback against the WFA standards. Ask specific questions, such as how did my positioning for run outs look today. Listen openly, thank people for their views, and decide which points to act on. Treat feedback as information, not judgement. Even a comment you disagree with may reveal how your actions are seen by others.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SETTING DEVELOPMENT GOALS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or three goals at a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Specific and achievable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how you will measure success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monthly during the season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set useful goals. Choose two or three goals at a time, based on your reflections and feedback. Make them specific and achievable, for example to revise Law 41 penalty runs this month, or to practise moving to the side the ball has been hit for every run out over the next three matches. Decide how you will know you have achieved each goal. Review them regularly, perhaps every month during the season, and set new ones as you progress. Share your goals with a mentor if you have one. Small, steady improvements over a season add up to a big difference.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STAYING CURRENT AND STAYING WELL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for Law updates every season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WFA regulation changes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after physical and mental wellbeing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Seek support after upsetting incidents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keep your knowledge up to date and look after yourself. At the start of each season, check whether MCC has issued a new edition or amendments to the Laws, and read any changes to the WFA competition regulations. Attend any WFA pre-season umpire briefings. Look after your wellbeing too. Umpiring is physically and mentally demanding, involving long periods of concentration, standing in heat or cold, and occasionally dealing with conflict. Rest well, stay hydrated, and talk to someone you trust if an incident has upset you. If a match leaves you feeling unsafe or distressed, report it to the WFA so you can be supported.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MENTORING AND EXTERNAL PATHWAYS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Mentor newer WFA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Mentoring deepens your own knowledge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ECB Umpiring Course for recognised qualification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ACO membership supports further progression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support others and go further. Experienced WFA Match Umpires can mentor newer umpires by standing with them, sharing tips and giving supportive feedback. Mentoring also strengthens your own understanding. If you would like a recognised qualification or to umpire beyond our league, the starting point in England and Wales is the ECB Umpiring Course, with membership of the ECB Association of Cricket Officials giving access to further training, appointments and progression through the ECB umpire pathway. Your WFA learning and match log will be a strong foundation, but remember that WFA awards are not ECB qualifications and do not replace them.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ECB ACO National Conference - Ian Gould interview on umpiring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ECB ACO conference interview with elite umpire Ian Gould on umpiring and development.  ·  https://www.youtube.com/watch?v=hcOl_D8Jx8Q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Become A Cricket Umpire | Paul Baldwin Interview</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 first-class umpire describes his pathway into and through umpiring.  ·  https://www.youtube.com/watch?v=lQ-V1nxhPmo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A Career in Cricket: Umpiring with Sue Redfern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Derbyshire TV — Sue Redfern on building a career in umpiring.  ·  https://www.youtube.com/watch?v=dbTvG3-19ik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WFA915 Match Umpire Assessment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WFA917 Umpire Development and Performance Review.</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WFA917 Umpire Development and Performance Review — Official module slides</dc:title>
  <dc:subject>Umpiring &amp; Officiating · Ref. WFA/TC/WFA917</dc:subject>
  <dc:creator>Winn Family Association</dc:creator>
  <cp:lastModifiedBy>Winn Family Association</cp:lastModifiedBy>
  <cp:revision>1</cp:revision>
  <dcterms:created xsi:type="dcterms:W3CDTF">2026-11-03T16:09:39Z</dcterms:created>
  <dcterms:modified xsi:type="dcterms:W3CDTF">2026-11-03T16:09:39Z</dcterms:modified>
</cp:coreProperties>
</file>