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WFA1406 Toss, Match Start and Matchday Coordination, an official Winn Family Association Training Centre module.
Run the toss correctly under the Laws, start on time and coordinate delays, intervals and the flow of a T20 matchday.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WFA/TC/WFA1406.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WFA1406 – Toss, Match Start and Matchday Coordination takes you through the critical hour before the first ball and the coordination that follows. You will learn the timing and procedure of the toss under the Laws of Cricket, how captains nominate teams and notify their decision, how to get a twenty-over match started on time, and how to coordinate the innings interval, delays for weather or light, and the end of the match.
This module is for matchday coordinators, captains, ground leads and volunteers. It builds on WFA1405 Preparing a Matchday Checklist and pairs with WFA1411 Matchday Officials and Role Allocation. Where the WFA's own playing conditions set times, intervals or reductions, the module directs you to check the WFA competition regulations rather than assuming.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WFA1405 Preparing a Matchday Checklist.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8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THE COUNTDOWN TO THE START — say:
In this lesson you will learn to treat the hour before a match as a countdown with fixed checkpoints. Umpires should arrive at least forty-five minutes before the scheduled start. The toss must take place between thirty and fifteen minutes before the start. Teams need time to warm up, the scorers need team sheets, and the pitch and boundary must be ready. Working back from the start time, a coordinator can see at a glance whether the day is on track. If something is running late, such as a team stuck in traffic, tell the umpires and the opposing captain early, so everyone can plan.
Key points: Umpires arrive at least forty-five minutes before the start; Toss between thirty and fifteen minutes before the start; Work back from the start time with checkpoints; Report delays early to umpires and captains.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NOMINATING THE TEAMS — say:
In this lesson you will look at the step that comes just before the toss. Under the Laws of Cricket, each captain nominates their players in writing to one of the umpires before the toss. After nomination, a player can only be changed with the consent of the opposing captain. A coordinator can help by making sure both captains have their team sheets ready and that the scorers receive a copy straight afterwards. Names should match the registrations exactly. If a captain is absent, a deputy acts in their place for the toss and the nomination. Getting this step right prevents later disputes about who was entitled to play.
Key points: Captains nominate players in writing to an umpire; Nomination happens before the toss; Changes afterwards need the opposing captain's consent; Scorers receive the team sheets straight after.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CONDUCTING THE TOSS — say:
In this lesson you will learn how the toss is conducted under the Laws. The captains toss a coin for the choice of innings on the field of play, in the presence of at least one of the umpires, not earlier than thirty minutes and not later than fifteen minutes before the scheduled or rescheduled start. In practice the home captain usually tosses and the visiting captain calls, though you should follow any local custom set in the WFA regulations. The captain who wins the toss decides whether to bat or bowl and must notify the opposing captain and the umpires straight away. Once notified, that decision cannot be changed.
Key points: Toss on the field with at least one umpire present; Between thirty and fifteen minutes before the start; Winner chooses to bat or bowl; Decision notified immediately and cannot be changed.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GETTING PLAY UNDERWAY — say:
In this lesson you will learn how a match actually starts. Once the toss is complete, the scorers record the result of the toss and the decision. The umpires walk out ahead of the fielding side, check the field of play and the equipment, and confirm the match ball. The batters follow. Play begins when the bowler's end umpire calls play. As coordinator, make sure the scoreboard is ready, the boundary is clear of bags and spectators, and anyone helping with live scoring or announcements knows play is about to begin. A punctual start shows respect to everyone and protects the time needed to complete both innings.
Key points: Scorers record the toss and the decision; Umpires check the field and equipment first; Play starts when the umpire calls play; Clear the boundary and ready the scoreboard.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POWERPLAYS AND TWENTY-OVER CONDITIONS — say:
In this lesson you will review the conditions that shape a twenty-over innings. In standard T20 playing conditions, the first six overs of an uninterrupted innings are a powerplay, during which no more than two fielders may be outside the thirty-yard circle. Each bowler is usually limited to four overs in a twenty-over innings. A front-foot no-ball is followed by a free hit, from which the batter cannot be dismissed except in ways allowed by the playing conditions, such as run out. These conditions may be adjusted when an innings is shortened, so always check the WFA competition regulations, and make sure scorers and umpires are working from the same version.
Key points: Six-over powerplay: maximum two fielders outside the circle; Usually four overs maximum per bowler; Free hit follows a front-foot no-ball; Check WFA regulations for shortened innings.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WEATHER, LIGHT AND DELAYS — say:
In this lesson you will learn who makes decisions when the weather turns. Under the Laws, the umpires are the sole judges of the fitness of the ground, weather and light for play. The coordinator's job is to support them, for example by organising covers if the groundsman asks, keeping teams and spectators informed and making sure safety comes first, particularly with lightning, when everyone should leave the field immediately. If time is lost, the number of overs may need to be reduced, and the method for doing that is set by the competition regulations. Check the WFA competition regulations and make sure the scorers record every stoppage and restart time.
Key points: Umpires are sole judges of ground, weather and light; Leave the field immediately if there is lightning; Overs reductions follow the WFA regulations; Scorers record every stoppage and restart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THE INTERVAL AND THE SECOND INNINGS — say:
In this lesson you will learn how to manage the break between innings. The length of the interval is set by the competition regulations, so check the WFA rules and announce the restart time clearly to both teams. Use the interval to confirm the target with the scorers and umpires, so everyone agrees what the chasing side needs. Make sure refreshments are ready promptly, the scoreboard shows the target, and both teams are ready to restart on time. If the first innings ended early or late, confirm whether the timings change. A crisp interval keeps the match flowing and avoids a rushed finish in fading light.
Key points: Interval length comes from the WFA regulations; Agree the target with scorers and umpires; Display the target on the scoreboard; Restart on time to protect the finish.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8 — FINISHING THE MATCH WELL — say:
In this lesson you will bring the matchday to a close. When the result is reached, the umpires and scorers agree the final scores and the result. Encourage both teams to shake hands and thank the officials, in keeping with the Spirit of Cricket. Make sure the scorecard is checked and submitted through the official WFA system as agreed. Record any incidents, injuries or concerns and pass them to the right person. Finally, help close the ground safely. A well-coordinated finish leaves a good impression on visitors, supports accurate records and makes sure the day ends with the same care with which it began.
Key points: Umpires and scorers agree the result; Handshakes and thanks reflect the Spirit of Cricket; Submit the checked scorecard; Record incidents and close the ground safely.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WFA1405 Preparing a Matchday Checklist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WFA/TC/WFA1406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WFA/TC/WFA1406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hyperlink" Target="https://www.youtube.com/watch?v=IEWV32QcgyU" TargetMode="External"/><Relationship Id="rId2" Type="http://schemas.openxmlformats.org/officeDocument/2006/relationships/hyperlink" Target="https://www.youtube.com/watch?v=EljV6nAJeOI" TargetMode="External"/><Relationship Id="rId3" Type="http://schemas.openxmlformats.org/officeDocument/2006/relationships/hyperlink" Target="https://www.youtube.com/watch?v=upRjwUptfN8" TargetMode="External"/><Relationship Id="rId4" Type="http://schemas.openxmlformats.org/officeDocument/2006/relationships/slideLayout" Target="../slideLayouts/slideLayout2.xml"/><Relationship Id="rId5"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3.xml"/><Relationship Id="rId3"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WFA/TC/WFA1406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3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WFA1406</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TOSS, MATCH START AND MATCHDAY COORDINATION</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League Administration &amp; Matchday    •    Intermediate    •    About 35 minutes    •    8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Run the toss correctly under the Laws, start on time and coordinate delays, intervals and the flow of a T20 matchday.</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WFA1406 Toss, Match Start and Matchday Coordination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WFA/TC/WFA1406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League Administration &amp; Matchday  ·  Intermediate  ·  About 35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WFA1405 Preparing a Matchday Checklist</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WFA1406 – Toss, Match Start and Matchday Coordination takes you through the critical hour before the first ball and the coordination that follows. You will learn the timing and procedure of the toss under the Laws of Cricket, how captains nominate teams and notify their decision, how to get a twenty-over match started on time, and how to coordinate the innings interval, delays for weather or light, and the end of the match.</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matchday coordinators, captains, ground leads and volunteers. It builds on WFA1405 Preparing a Matchday Checklist and pairs with WFA1411 Matchday Officials and Role Allocation. Where the WFA's own playing conditions set times, intervals or reductions, the module directs you to check the WFA competition regulations rather than assuming.</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WFA1406 Toss, Match Start and Matchday Coordination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WFA1406 Toss, Match Start and Matchday Coordination training module, recognising your ability to manage the toss, a punctual start and the smooth coordination of a T20 matchday.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WFA1406 Toss, Match Start and Matchday Coordination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WFA Matchday Coordinator Award</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Recognises that you can coordinate the toss, a punctual start and the key decision points of a Winn Family T-20 League matchday.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WFA1405 Preparing a Matchday Checklist</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The next stage of your pathway.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08</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The Countdown to the Start   ·   2. Nominating the Teams   ·   3. Conducting the Toss   ·   4. Getting Play Underway   ·   5. Powerplays and Twenty-Over Conditions   ·   6. Weather, Light and Delays   ·   7. The Interval and the Second Innings   ·   8. Finishing the Match Well</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COUNTDOWN TO THE START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Umpires arrive at least forty-five minutes before the start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Toss between thirty and fifteen minutes before the start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Work back from the start time with checkpoints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Report delays early to umpires and captains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to treat the hour before a match as a countdown with fixed checkpoints. Umpires should arrive at least forty-five minutes before the scheduled start. The toss must take place between thirty and fifteen minutes before the start. Teams need time to warm up, the scorers need team sheets, and the pitch and boundary must be ready. Working back from the start time, a coordinator can see at a glance whether the day is on track. If something is running late, such as a team stuck in traffic, tell the umpires and the opposing captain early, so everyone can plan.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NOMINATING THE TEAMS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Captains nominate players in writing to an umpire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Nomination happens before the toss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Changes afterwards need the opposing captain's consent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Scorers receive the team sheets straight after</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the step that comes just before the toss. Under the Laws of Cricket, each captain nominates their players in writing to one of the umpires before the toss. After nomination, a player can only be changed with the consent of the opposing captain. A coordinator can help by making sure both captains have their team sheets ready and that the scorers receive a copy straight afterwards. Names should match the registrations exactly. If a captain is absent, a deputy acts in their place for the toss and the nomination. Getting this step right prevents later disputes about who was entitled to play.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CONDUCTING THE TOSS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Toss on the field with at least one umpire present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Between thirty and fifteen minutes before the start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Winner chooses to bat or bowl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Decision notified immediately and cannot be changed</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the toss is conducted under the Laws. The captains toss a coin for the choice of innings on the field of play, in the presence of at least one of the umpires, not earlier than thirty minutes and not later than fifteen minutes before the scheduled or rescheduled start. In practice the home captain usually tosses and the visiting captain calls, though you should follow any local custom set in the WFA regulations. The captain who wins the toss decides whether to bat or bowl and must notify the opposing captain and the umpires straight away. Once notified, that decision cannot be changed.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GETTING PLAY UNDERWAY</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Scorers record the toss and the decision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Umpires check the field and equipment first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Play starts when the umpire calls play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Clear the boundary and ready the scoreboard</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a match actually starts. Once the toss is complete, the scorers record the result of the toss and the decision. The umpires walk out ahead of the fielding side, check the field of play and the equipment, and confirm the match ball. The batters follow. Play begins when the bowler's end umpire calls play. As coordinator, make sure the scoreboard is ready, the boundary is clear of bags and spectators, and anyone helping with live scoring or announcements knows play is about to begin. A punctual start shows respect to everyone and protects the time needed to complete both innings.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POWERPLAYS AND TWENTY-OVER CONDITIONS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Six-over powerplay: maximum two fielders outside the circle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Usually four overs maximum per bowler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Free hit follows a front-foot no-ball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Check WFA regulations for shortened innings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review the conditions that shape a twenty-over innings. In standard T20 playing conditions, the first six overs of an uninterrupted innings are a powerplay, during which no more than two fielders may be outside the thirty-yard circle. Each bowler is usually limited to four overs in a twenty-over innings. A front-foot no-ball is followed by a free hit, from which the batter cannot be dismissed except in ways allowed by the playing conditions, such as run out. These conditions may be adjusted when an innings is shortened, so always check the WFA competition regulations, and make sure scorers and umpires are working from the same version.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WEATHER, LIGHT AND DELAYS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Umpires are sole judges of ground, weather and light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Leave the field immediately if there is lightning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Overs reductions follow the WFA regulations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Scorers record every stoppage and restart time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who makes decisions when the weather turns. Under the Laws, the umpires are the sole judges of the fitness of the ground, weather and light for play. The coordinator's job is to support them, for example by organising covers if the groundsman asks, keeping teams and spectators informed and making sure safety comes first, particularly with lightning, when everyone should leave the field immediately. If time is lost, the number of overs may need to be reduced, and the method for doing that is set by the competition regulations. Check the WFA competition regulations and make sure the scorers record every stoppage and restart time.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INTERVAL AND THE SECOND INNINGS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Interval length comes from the WFA regulations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Agree the target with scorers and umpires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Display the target on the scoreboard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Restart on time to protect the finish</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manage the break between innings. The length of the interval is set by the competition regulations, so check the WFA rules and announce the restart time clearly to both teams. Use the interval to confirm the target with the scorers and umpires, so everyone agrees what the chasing side needs. Make sure refreshments are ready promptly, the scoreboard shows the target, and both teams are ready to restart on time. If the first innings ended early or late, confirm whether the timings change. A crisp interval keeps the match flowing and avoids a rushed finish in fading light.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8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FINISHING THE MATCH WELL</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Umpires and scorers agree the result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Handshakes and thanks reflect the Spirit of Cricket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Submit the checked scorecard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Record incidents and close the ground safely</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bring the matchday to a close. When the result is reached, the umpires and scorers agree the final scores and the result. Encourage both teams to shake hands and thank the officials, in keeping with the Spirit of Cricket. Make sure the scorecard is checked and submitted through the official WFA system as agreed. Record any incidents, injuries or concerns and pass them to the right person. Finally, help close the ground safely. A well-coordinated finish leaves a good impression on visitors, supports accurate records and makes sure the day ends with the same care with which it began.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October 2010 Laws of cricket changes - The toss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Lord's Cricket Ground — MCC explains the Law change that requires the toss to be made on the field of play.  ·  https://www.youtube.com/watch?v=IEWV32QcgyU</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Cricket Laws Explained: Key Rules Every Fan Should Know! | GBB Cricket</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GBB Cricket — an overview of the Laws including players, the toss and innings.  ·  https://www.youtube.com/watch?v=EljV6nAJeOI</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Every Cricket Umpiring Signal Explained In 11 Minutes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The Cricket Explainer — a refresher on the signals, including free hit, that coordinators and scorers need to recognise.  ·  https://www.youtube.com/watch?v=upRjwUptfN8</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WFA1405 Preparing a Matchday Checklist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WFA1406 Toss, Match Start and Matchday Coordination.</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Keep learning in the WFA Training Centre</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17</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WFA1406 Toss, Match Start and Matchday Coordination — Official module slides</dc:title>
  <dc:subject>League Administration &amp; Matchday · Ref. WFA/TC/WFA1406</dc:subject>
  <dc:creator>Winn Family Association</dc:creator>
  <cp:lastModifiedBy>Winn Family Association</cp:lastModifiedBy>
  <cp:revision>1</cp:revision>
  <dcterms:created xsi:type="dcterms:W3CDTF">2026-11-03T17:11:34Z</dcterms:created>
  <dcterms:modified xsi:type="dcterms:W3CDTF">2026-11-03T17:11:34Z</dcterms:modified>
</cp:coreProperties>
</file>