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WFA212 Ties, Super Overs and Abandoned Matches, an official Winn Family Association Training Centre module.
Learn how T20 results are decided, what happens when scores are level, how Super Overs work and how rain-affected and abandoned matches are treated.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WFA/TC/WFA212.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WFA212 – Ties, Super Overs and Abandoned Matches explains how results are decided in Twenty20 cricket. You will study Law 16 on the result, including wins by runs and wickets, ties and conceded matches, and then the playing conditions used for Super Overs and rain-reduced matches, including the Duckworth-Lewis-Stern method. The module also covers no results and abandoned fixtures, and explains how ties and no results earn points in the Winn Family T-20 League and the Winter Cup.
This module is for captains, scorers, umpires and anyone involved in running matchday. It builds on WFA110 Introduction to T20 Cricket. Because tie-breaks, minimum overs and rain rules are set by each competition, you will be pointed to the WFA competition regulations wherever league arrangements could differ. It is also useful background for captains planning a rain-affected chase.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WFA110 Introduction to T20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HOW A T20 MATCH IS WON — say:
In this lesson you will learn how results are decided under Law 16 and T20 playing conditions. In a limited-overs match, the side that scores more runs wins. If the side batting first wins, the margin is expressed in runs, for example won by 15 runs. If the side batting second passes the target, the match ends immediately, and the margin is expressed in wickets, such as won by four wickets, often with the number of balls remaining. If the winning hit is a boundary, the whole boundary counts. Scorers and umpires must agree the scores at the end of the match, and they then confirm the result to both captains before it is reported.
Key points: The side with more runs wins; Batting first: margin in runs; Batting second: margin in wickets; A winning boundary counts in full.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TIES — say:
In this lesson you will learn what makes a tie. A match is tied when the scores are equal at the end of the match and the side batting second has completed its innings, either by being all out or by using all of its overs. A tie is different from a no result, where the match could not be completed. In the Winn Family T-20 League, a tie earns each side one point, and a tie in the Winter Cup also earns one point. Some competitions use a Super Over or another method to separate tied teams, especially in knockout matches. Check the WFA competition regulations to see whether a tie-break applies in a particular league or cup fixture.
Key points: Scores equal and the second innings completed; A tie is different from a no result; League and Winter Cup: one point each for a tie; Check WFA regulations for any tie-break.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SUPER OVER — say:
In this lesson you will learn how a Super Over works under standard T20 playing conditions. Each side bats for one over, with a maximum of two wickets, so three batters are nominated. The side that batted second in the main match bats first in the Super Over. The side scoring more runs in its over wins. Under current international playing conditions, if the Super Over is also tied, further Super Overs are played until there is a winner, with restrictions on who may bat and bowl again. Super Overs are not part of the Laws of Cricket, so whether they are used, and how, depends on the competition. Check the WFA competition regulations before assuming one will be played.
Key points: One over each, with a maximum of two wickets; The side batting second bats first in the Super Over; Further Super Overs may follow a tied Super Over; Super Overs are playing conditions, not 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RAIN AND REDUCED MATCHES — say:
In this lesson you will learn what happens when weather interrupts a match. The umpires decide whether conditions are fit and safe for play, and they consult the captains. If time is lost, the number of overs may be reduced. When the second innings is shortened, the target is often revised using a method such as Duckworth-Lewis-Stern, known as DLS, which takes account of both the overs and the wickets the batting side has available. Many amateur competitions use DLS, while others use simpler methods such as average run rate. Reductions in powerplays and bowlers' overs may also apply. Check the WFA competition regulations for the method used in league matches.
Key points: Umpires decide whether conditions are fit and safe; Overs may be reduced after lost time; DLS revises targets using overs and wickets; Check WFA regulations for the method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MINIMUM OVERS AND NO RESULT — say:
In this lesson you will learn when a match counts as completed. Competitions set a minimum number of overs that each side must face for a result to be possible. In international T20 cricket, for example, each side must normally face at least five overs. If that minimum cannot be reached because of weather or bad light, the match is declared a no result. In the Winn Family T-20 League, a no result earns each side one point, and the same applies in the Winter Cup. Check the WFA competition regulations for the minimum overs required in league matches, as amateur competitions often set their own figure.
Key points: Competitions set a minimum number of overs; International T20: normally five overs each; Below the minimum: no result; League and Winter Cup: one point each for no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ABANDONED AND CONCEDED MATCHES — say:
In this lesson you will look at matches that cannot be played or completed. A match abandoned without a ball being bowled, for example because of a waterlogged ground, is usually treated as a no result or as abandoned, depending on the competition. Under Law 16, a side that concedes the match or refuses to play loses it. How conceded or forfeited matches are treated in the league table, including any points or penalties, is a matter for the competition. Safety comes first in every decision about play. Check the WFA competition regulations to see how abandoned, conceded and forfeited fixtures are recorded and whether they are rearranged.
Key points: Abandoned without a ball: usually no result; A side that concedes or refuses to play loses; Points for forfeits are set by the competition; Check WFA regulations for rearrangement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CONFIRMING THE RESULT — say:
In this lesson you will learn how the result is confirmed. At the end of a match, the umpires and scorers check that the scores agree and that the result is correct. If a mistake in scoring is discovered after the players have left the field, the Laws allow the result to be corrected, which is why accurate scoring matters so much. The captains should be told the result and the margin. In league cricket, the result and scorecard then need to be reported, for example through the league's scoring system. Check the WFA competition regulations for how and when results must be submitted, and who should report them after each fixture.
Key points: Umpires and scorers agree the scores; Scoring mistakes can lead to a corrected result; Tell both captains the result and margin; Check WFA regulations for reporting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RESULTS AND THE LEAGUE TABLE — say:
In this final lesson you will connect results to points. In the Winn Family T-20 League, a win earns three points, a tie one point, a no result one point and a loss no points. In the Winter Cup, a win earns two points, with one point for a tie, one point for a no result and none for a loss. So a tie or a washed-out match still contributes to a team's total. Understanding this helps captains decide how to approach a rain-threatened game. You will learn more about the league table and competition conditions in WFA213 Match Regulations and Competition Conditions, which brings the league's own arrangements together.
Key points: League: win 3, tie 1, no result 1, loss 0; Winter Cup: win 2, tie 1, no result 1, loss 0; Ties and no results still earn a point; More on the table in WFA213.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WFA110 Introduction to T20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WFA/TC/WFA212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WFA/TC/WFA212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FSvmcGROkSE" TargetMode="External"/><Relationship Id="rId2" Type="http://schemas.openxmlformats.org/officeDocument/2006/relationships/hyperlink" Target="https://www.youtube.com/watch?v=TrCN5P9I-bY" TargetMode="External"/><Relationship Id="rId3" Type="http://schemas.openxmlformats.org/officeDocument/2006/relationships/hyperlink" Target="https://www.youtube.com/watch?v=G_qkOavery8" TargetMode="External"/><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WFA/TC/WFA212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WFA212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TIES, SUPER OVERS AND ABANDONED MATCHES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Laws &amp; Rules    •    Intermediate    •    About 35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how T20 results are decided, what happens when scores are level, how Super Overs work and how rain-affected and abandoned matches are treated.</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WFA212 Ties, Super Overs and Abandoned Matches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WFA/TC/WFA212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Laws &amp; Rules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WFA110 Introduction to T20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WFA212 – Ties, Super Overs and Abandoned Matches explains how results are decided in Twenty20 cricket. You will study Law 16 on the result, including wins by runs and wickets, ties and conceded matches, and then the playing conditions used for Super Overs and rain-reduced matches, including the Duckworth-Lewis-Stern method. The module also covers no results and abandoned fixtures, and explains how ties and no results earn points in the Winn Family T-20 League and the Winter Cup.</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captains, scorers, umpires and anyone involved in running matchday. It builds on WFA110 Introduction to T20 Cricket. Because tie-breaks, minimum overs and rain rules are set by each competition, you will be pointed to the WFA competition regulations wherever league arrangements could differ. It is also useful background for captains planning a rain-affected chase.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WFA212 Ties, Super Overs and Abandoned Matches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WFA212 Ties, Super Overs and Abandoned Matches training module, recognising your understanding of how T20 results, ties, Super Overs and interrupted matches are decided.</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WFA212 Ties, Super Overs and Abandoned Matches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Eligible for the WFA Laws &amp; Rules Results Review</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Shows you understand results and interrupted matches as tested in the WFA214 Cricket Rules Knowledge Assessment.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 Introduction to T20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How a T20 Match Is Won   ·   2. Ties   ·   3. The Super Over   ·   4. Rain and Reduced Matches   ·   5. Minimum Overs and No Result   ·   6. Abandoned and Conceded Matches   ·   7. Confirming the Result   ·   8. Results and the League Table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A T20 MATCH IS WON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side with more runs wins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Batting first: margin in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Batting second: margin in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winning boundary counts in full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results are decided under Law 16 and T20 playing conditions. In a limited-overs match, the side that scores more runs wins. If the side batting first wins, the margin is expressed in runs, for example won by 15 runs. If the side batting second passes the target, the match ends immediately, and the margin is expressed in wickets, such as won by four wickets, often with the number of balls remaining. If the winning hit is a boundary, the whole boundary counts. Scorers and umpires must agree the scores at the end of the match, and they then confirm the result to both captains before it is reported.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Scores equal and the second innings completed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tie is different from a no result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League and Winter Cup: one point each for a tie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WFA regulations for any tie-break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makes a tie. A match is tied when the scores are equal at the end of the match and the side batting second has completed its innings, either by being all out or by using all of its overs. A tie is different from a no result, where the match could not be completed. In the Winn Family T-20 League, a tie earns each side one point, and a tie in the Winter Cup also earns one point. Some competitions use a Super Over or another method to separate tied teams, especially in knockout matches. Check the WFA competition regulations to see whether a tie-break applies in a particular league or cup fixture.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SUPER OVER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over each, with a maximum of two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side batting second bats first in the Super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Further Super Overs may follow a tied Super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Super Overs are playing conditions, not Laws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a Super Over works under standard T20 playing conditions. Each side bats for one over, with a maximum of two wickets, so three batters are nominated. The side that batted second in the main match bats first in the Super Over. The side scoring more runs in its over wins. Under current international playing conditions, if the Super Over is also tied, further Super Overs are played until there is a winner, with restrictions on who may bat and bowl again. Super Overs are not part of the Laws of Cricket, so whether they are used, and how, depends on the competition. Check the WFA competition regulations before assuming one will be played.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RAIN AND REDUCED MATCHES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decide whether conditions are fit and safe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Overs may be reduced after lost time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DLS revises targets using overs and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WFA regulations for the method used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happens when weather interrupts a match. The umpires decide whether conditions are fit and safe for play, and they consult the captains. If time is lost, the number of overs may be reduced. When the second innings is shortened, the target is often revised using a method such as Duckworth-Lewis-Stern, known as DLS, which takes account of both the overs and the wickets the batting side has available. Many amateur competitions use DLS, while others use simpler methods such as average run rate. Reductions in powerplays and bowlers' overs may also apply. Check the WFA competition regulations for the method used in league matches.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MINIMUM OVERS AND NO RESULT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Competitions set a minimum number of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International T20: normally five overs each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Below the minimum: no result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League and Winter Cup: one point each for no result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when a match counts as completed. Competitions set a minimum number of overs that each side must face for a result to be possible. In international T20 cricket, for example, each side must normally face at least five overs. If that minimum cannot be reached because of weather or bad light, the match is declared a no result. In the Winn Family T-20 League, a no result earns each side one point, and the same applies in the Winter Cup. Check the WFA competition regulations for the minimum overs required in league matches, as amateur competitions often set their own figure.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ABANDONED AND CONCEDED MATCHES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Abandoned without a ball: usually no result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side that concedes or refuses to play loses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Points for forfeits are set by the competition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WFA regulations for rearrangement rules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matches that cannot be played or completed. A match abandoned without a ball being bowled, for example because of a waterlogged ground, is usually treated as a no result or as abandoned, depending on the competition. Under Law 16, a side that concedes the match or refuses to play loses it. How conceded or forfeited matches are treated in the league table, including any points or penalties, is a matter for the competition. Safety comes first in every decision about play. Check the WFA competition regulations to see how abandoned, conceded and forfeited fixtures are recorded and whether they are rearranged.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CONFIRMING THE RESULT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and scorers agree the scores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Scoring mistakes can lead to a corrected result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Tell both captains the result and margin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WFA regulations for reporting results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result is confirmed. At the end of a match, the umpires and scorers check that the scores agree and that the result is correct. If a mistake in scoring is discovered after the players have left the field, the Laws allow the result to be corrected, which is why accurate scoring matters so much. The captains should be told the result and the margin. In league cricket, the result and scorecard then need to be reported, for example through the league's scoring system. Check the WFA competition regulations for how and when results must be submitted, and who should report them after each fixture.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RESULTS AND THE LEAGUE TABLE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League: win 3, tie 1, no result 1, loss 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Winter Cup: win 2, tie 1, no result 1, loss 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Ties and no results still earn a point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More on the table in WFA213</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connect results to points. In the Winn Family T-20 League, a win earns three points, a tie one point, a no result one point and a loss no points. In the Winter Cup, a win earns two points, with one point for a tie, one point for a no result and none for a loss. So a tie or a washed-out match still contributes to a team's total. Understanding this helps captains decide how to approach a rain-threatened game. You will learn more about the league table and competition conditions in WFA213 Match Regulations and Competition Conditions, which brings the league's own arrangements together.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Explained | What is a Super Over in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Sportstar — a clear explanation of what a Super Over is and how it decides a tied match.  ·  https://www.youtube.com/watch?v=FSvmcGROkSE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Super Over Rule in Cricket | Know Cricket Better Series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Digest — covers the Super Over rules in limited-overs cricket.  ·  https://www.youtube.com/watch?v=TrCN5P9I-bY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Duckworth-Lewis Method (DLS method)explained | Know cricket better series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Digest — explains how the Duckworth-Lewis-Stern method revises targets.  ·  https://www.youtube.com/watch?v=G_qkOavery8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WFA110 Introduction to T20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WFA212 Ties, Super Overs and Abandoned Matches.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WFA212 Ties, Super Overs and Abandoned Matches — Official module slides</dc:title>
  <dc:subject>Laws &amp; Rules · Ref. WFA/TC/WFA212</dc:subject>
  <dc:creator>Winn Family Association</dc:creator>
  <cp:lastModifiedBy>Winn Family Association</cp:lastModifiedBy>
  <cp:revision>1</cp:revision>
  <dcterms:created xsi:type="dcterms:W3CDTF">2026-11-02T13:14:27Z</dcterms:created>
  <dcterms:modified xsi:type="dcterms:W3CDTF">2026-11-02T13:14:27Z</dcterms:modified>
</cp:coreProperties>
</file>