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WFA203 The Toss and Match Start, an official Winn Family Association Training Centre module.
Understand team nomination, the toss, the choice to bat or field and how umpires get a match under way fairly and on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WFA/TC/WFA203.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WFA203 – The Toss and Match Start covers everything that happens before the first ball is bowled. You will learn how captains nominate their teams under Law 1, how and when the toss is made under Law 13, what the winning captain must decide, and how the umpires prepare the match under Laws 2 and 12. The module also explains practice on the field, starting on time and how pre-match checks help a fixture begin safely and fairly.
This module suits captains, vice-captains, team managers and anyone who helps organise matchday. It follows WFA201 Introduction to the Laws of Cricket and links naturally to the captaincy and matchday administration modules. Where league arrangements could differ from the Laws, such as team sheets or start times, you will be pointed to the WFA competition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WFA201 Introduction to the Laws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NOMINATING THE TEAM — say:
In this lesson you will learn what Law 1 says about selecting and nominating a team. A match is played between two sides, normally of eleven players, one of whom is captain. Each captain must nominate their players in writing to one of the umpires before the toss. After nomination, a player cannot be changed without the consent of the opposing captain, although the Laws and competition conditions may allow replacements in certain circumstances, such as concussion. Substitutes may field for injured or ill players but, under the Laws, may not bat or bowl. Because amateur competitions often set their own team sheet and replacement arrangements, check the WFA competition regulations for exactly how nomination works in league matches.
Key points: Captains nominate players in writing before the toss; Changes after nomination need the opposing captain's consent; Substitutes may field but may not bat or bowl; Check the WFA competition regulations for team sheet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TOSS — say:
In this lesson you will look at the toss under Law 13. The captains, or their nominees, toss for the choice of innings on the field of play, in the presence of one or both umpires. Under the Laws the toss takes place not earlier than 30 minutes, nor later than 15 minutes, before the scheduled start of play. The captain of the home side usually tosses the coin and the visiting captain calls, although this is custom rather than Law. The captain who wins the toss decides whether to bat or field first and must notify the opposing captain and the umpires straight away. Once that decision has been notified it cannot be changed, so the choice should be made thoughtfully.
Key points: The toss takes place on the field of play; Between 30 and 15 minutes before the scheduled start; The winner chooses to bat or field first; The decision must be notified immediately and cannot be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CHOOSING TO BAT OR FIELD — say:
In this lesson you will consider the decision the winning captain must make. In Twenty20 cricket many captains prefer to field first, because chasing a known target makes it easier to plan the innings. Others prefer to bat first and put pressure on the opposition with a big total. The right choice depends on the pitch, the weather, the strength of your batting and bowling, and how conditions may change during the match. For example, a damp morning may help bowlers early on, while a pitch that wears may favour the side batting first. There is no single right answer, which is why the toss decision is one of the first important calls a captain makes. You will explore this further in the captaincy series.
Key points: Chasing gives a known target to plan around; Batting first lets you set a challenging total; Consider pitch, weather and your team's strengths; Conditions may change during the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THE UMPIRES' PRE-MATCH DUTIES — say:
In this lesson you will learn what the umpires do before play under Law 2. They arrive in good time, inspect the ground, and agree the boundaries, the hours of play and the intervals with the captains. They check the balls, the wickets and the creases, agree which clock or watch will be used, and make sure the scorers know the arrangements. The umpires are also the final judges of whether the ground, weather and light are fit for play, putting safety first. Captains can help by arriving promptly, introducing themselves and raising any questions about local ground features before the toss. A good pre-match conversation prevents many misunderstandings later in the day.
Key points: Umpires inspect the ground, wickets and creases; Boundaries, hours of play and intervals are agreed; Umpires judge whether conditions are fit and safe; Captains should raise ground queries before the toss.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PRACTICE ON THE FIELD — say:
In this lesson you will look at practice on the field under Law 26. Players warm up before a match, but the Laws protect the pitch so that it stays fair for both sides. There must be no practice on the match pitch on the day of the match, and practice on the rest of the square should only take place with the umpires' agreement. During the match, players must not practise in a way that wastes time or damages the playing area. Once play has started, any practice on the field is restricted and must never hold up the game. A sensible warm-up area away from the square keeps players safe and protects the surface for everyone. Ask the groundsperson or umpires where practice is allowed at the ground.
Key points: No practice on the match pitch on match day; Practice on the square only with umpires' agreement; Practice must not waste time or damage the field; Use a warm-up area away from the square.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STARTING PLAY — say:
In this lesson you will learn how play actually begins under Law 12. When the fielding side has taken the field and the batters are ready, the bowler's end umpire calls Play. From that moment the match is under way and the ball comes into play when the bowler starts the run-up. Starting on time matters, because Twenty20 matches are built around a set number of overs, and delays can affect the whole fixture. If the start is delayed, for example by rain, the umpires decide when play can begin and any reduction in overs follows the competition's playing conditions. Check the WFA competition regulations for how reduced matches are handled in league games.
Key points: The bowler's end umpire calls Play to begin; Fielders on the field and batters ready first; Starting on time protects the full 20 overs; Delayed starts follow the competition's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FAIRNESS AND GOOD CONDUCT AT THE START — say:
In this final lesson you will bring everything together. The start of a match sets the tone for the whole day. Shake hands, introduce yourself to the opposing captain and the umpires, and agree any local arrangements clearly. Make sure your scorer has your team list in batting order and knows who is captain and wicketkeeper. Accept the result of the toss with good grace, whatever happens. These small acts are part of the Spirit of Cricket and help make every fixture in the Winn Family T-20 League enjoyable. If you are ever unsure about a pre-match procedure, ask the umpires or your league administrators rather than guessing.
Key points: Greet the opposition and umpires before the toss; Give the scorer a clear team list and roles; Accept the toss result with good grace; Ask umpires or administrators if unsure.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WFA201 Introduction to the Laws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WFA/TC/WFA203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WFA/TC/WFA203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IEWV32QcgyU" TargetMode="External"/><Relationship Id="rId2" Type="http://schemas.openxmlformats.org/officeDocument/2006/relationships/hyperlink" Target="https://www.youtube.com/watch?v=piYEG73afC4"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WFA/TC/WFA203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WFA203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THE TOSS AND MATCH START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Laws &amp; Rules    •    Beginner    •    About 25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Understand team nomination, the toss, the choice to bat or field and how umpires get a match under way fairly and on time.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WFA203 The Toss and Match Start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WFA/TC/WFA203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Laws &amp; Rules  ·  Beginner  ·  About 25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WFA201 Introduction to the Laws of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WFA203 – The Toss and Match Start covers everything that happens before the first ball is bowled. You will learn how captains nominate their teams under Law 1, how and when the toss is made under Law 13, what the winning captain must decide, and how the umpires prepare the match under Laws 2 and 12. The module also explains practice on the field, starting on time and how pre-match checks help a fixture begin safely and fairly.</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suits captains, vice-captains, team managers and anyone who helps organise matchday. It follows WFA201 Introduction to the Laws of Cricket and links naturally to the captaincy and matchday administration modules. Where league arrangements could differ from the Laws, such as team sheets or start times, you will be pointed to the WFA competition regulations.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WFA203 The Toss and Match Start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WFA203 The Toss and Match Start training module, recognising your understanding of team nomination, the toss and the Laws governing the start of a match.</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WFA203 The Toss and Match Start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Eligible to Assist With Pre-Match Procedures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Shows you understand the steps needed to get a WFA fixture started correctly, supporting captains and umpires on matchday.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WFA201 Introduction to the Laws of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Nominating the Team   ·   2. The Toss   ·   3. Choosing to Bat or Field   ·   4. The Umpires' Pre-Match Duties   ·   5. Practice on the Field   ·   6. Starting Play   ·   7. Fairness and Good Conduct at the Start</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NOMINATING THE TEAM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nominate players in writing before the toss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Changes after nomination need the opposing captain's consent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Substitutes may field but may not bat or bowl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WFA competition regulations for team sheet rules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Law 1 says about selecting and nominating a team. A match is played between two sides, normally of eleven players, one of whom is captain. Each captain must nominate their players in writing to one of the umpires before the toss. After nomination, a player cannot be changed without the consent of the opposing captain, although the Laws and competition conditions may allow replacements in certain circumstances, such as concussion. Substitutes may field for injured or ill players but, under the Laws, may not bat or bowl. Because amateur competitions often set their own team sheet and replacement arrangements, check the WFA competition regulations for exactly how nomination works in league matches.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TOSS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toss takes place on the field of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Between 30 and 15 minutes before the scheduled start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winner chooses to bat or field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decision must be notified immediately and cannot be changed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toss under Law 13. The captains, or their nominees, toss for the choice of innings on the field of play, in the presence of one or both umpires. Under the Laws the toss takes place not earlier than 30 minutes, nor later than 15 minutes, before the scheduled start of play. The captain of the home side usually tosses the coin and the visiting captain calls, although this is custom rather than Law. The captain who wins the toss decides whether to bat or field first and must notify the opposing captain and the umpires straight away. Once that decision has been notified it cannot be changed, so the choice should be made thoughtfully.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CHOOSING TO BAT OR FIELD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Chasing gives a known target to plan around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Batting first lets you set a challenging total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Consider pitch, weather and your team's strengths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Conditions may change during the match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consider the decision the winning captain must make. In Twenty20 cricket many captains prefer to field first, because chasing a known target makes it easier to plan the innings. Others prefer to bat first and put pressure on the opposition with a big total. The right choice depends on the pitch, the weather, the strength of your batting and bowling, and how conditions may change during the match. For example, a damp morning may help bowlers early on, while a pitch that wears may favour the side batting first. There is no single right answer, which is why the toss decision is one of the first important calls a captain makes. You will explore this further in the captaincy series.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UMPIRES' PRE-MATCH DUTIES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inspect the ground, wickets and creases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Boundaries, hours of play and intervals are agreed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judge whether conditions are fit and safe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should raise ground queries before the toss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the umpires do before play under Law 2. They arrive in good time, inspect the ground, and agree the boundaries, the hours of play and the intervals with the captains. They check the balls, the wickets and the creases, agree which clock or watch will be used, and make sure the scorers know the arrangements. The umpires are also the final judges of whether the ground, weather and light are fit for play, putting safety first. Captains can help by arriving promptly, introducing themselves and raising any questions about local ground features before the toss. A good pre-match conversation prevents many misunderstandings later in the day.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PRACTICE ON THE FIELD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practice on the match pitch on match day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Practice on the square only with umpires' agreement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Practice must not waste time or damage the 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a warm-up area away from the square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practice on the field under Law 26. Players warm up before a match, but the Laws protect the pitch so that it stays fair for both sides. There must be no practice on the match pitch on the day of the match, and practice on the rest of the square should only take place with the umpires' agreement. During the match, players must not practise in a way that wastes time or damages the playing area. Once play has started, any practice on the field is restricted and must never hold up the game. A sensible warm-up area away from the square keeps players safe and protects the surface for everyone. Ask the groundsperson or umpires where practice is allowed at the ground.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STARTING PLAY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bowler's end umpire calls Play to begin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Fielders on the field and batters ready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Starting on time protects the full 20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Delayed starts follow the competition's conditions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play actually begins under Law 12. When the fielding side has taken the field and the batters are ready, the bowler's end umpire calls Play. From that moment the match is under way and the ball comes into play when the bowler starts the run-up. Starting on time matters, because Twenty20 matches are built around a set number of overs, and delays can affect the whole fixture. If the start is delayed, for example by rain, the umpires decide when play can begin and any reduction in overs follows the competition's playing conditions. Check the WFA competition regulations for how reduced matches are handled in league games.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FAIRNESS AND GOOD CONDUCT AT THE START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Greet the opposition and umpires before the toss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the scorer a clear team list and roles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Accept the toss result with good grace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umpires or administrators if unsure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bring everything together. The start of a match sets the tone for the whole day. Shake hands, introduce yourself to the opposing captain and the umpires, and agree any local arrangements clearly. Make sure your scorer has your team list in batting order and knows who is captain and wicketkeeper. Accept the result of the toss with good grace, whatever happens. These small acts are part of the Spirit of Cricket and help make every fixture in the Winn Family T-20 League enjoyable. If you are ever unsure about a pre-match procedure, ask the umpires or your league administrators rather than guessing.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October 2010 Laws of cricket changes - The toss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Lord's Cricket Ground — explains the change that set the timing and procedure of the toss in the Laws.  ·  https://www.youtube.com/watch?v=IEWV32QcgyU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Every Cricket Rule EXPLAINED In 14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a quick overview of how a match is structured from the start.  ·  https://www.youtube.com/watch?v=piYEG73afC4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WFA201 Introduction to the Laws of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WFA203 The Toss and Match Start.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WFA203 The Toss and Match Start — Official module slides</dc:title>
  <dc:subject>Laws &amp; Rules · Ref. WFA/TC/WFA203</dc:subject>
  <dc:creator>Winn Family Association</dc:creator>
  <cp:lastModifiedBy>Winn Family Association</cp:lastModifiedBy>
  <cp:revision>1</cp:revision>
  <dcterms:created xsi:type="dcterms:W3CDTF">2026-11-03T17:10:37Z</dcterms:created>
  <dcterms:modified xsi:type="dcterms:W3CDTF">2026-11-03T17:10:37Z</dcterms:modified>
</cp:coreProperties>
</file>