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WFA418 T20 Death Bowling, an official Winn Family Association Training Centre module.
Bowl the toughest overs in T20: yorkers, slower balls and bouncers in combination, death fields, decision-making and holding your nerve.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WFA418 – T20 Death Bowling prepares you for the final overs of an innings, when batters are attacking every ball. You will learn the main death-bowling options and how to combine them, how to read the batter's intentions, how to plan with your field, how to handle free hits and the pressure of a close finish, and how to recover after being hit. The module builds directly on your yorker and slower-ball skills. Short-pitched bowling and high-effort practice must be supervised, with batters properly protected.
This module is for members who have completed WFA409 Yorkers and Full-Length Deliveries and WFA411 Slower Balls and Change of Pace. It is an advanced module for bowlers who want to take on the most demanding role in T20 cricket. It counts towards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WFA409 Yorkers and Full-Length Deliveries, WFA411 Slower Balls and Change of Pace.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THE DEATH OVERS DEMAND — say:
In this lesson you will learn what makes the death overs unique. In the last few overs of a T20 innings, batters are usually trying to hit boundaries every ball, wickets in hand matter less to them, and small margins decide matches. The bowler's aim shifts towards limiting boundaries and forcing mistakes. Accuracy under pressure becomes the most important skill. A good death over is often one that concedes six to eight runs, and a single dot ball can feel like a victory. You will see that successful death bowlers combine execution, variety and calm decision-making. They also accept that they will sometimes be hit, and they keep going.
Key points: Batters attack nearly every ball; Aim to limit boundaries and force mistakes; Accuracy under pressure is everything; Accept being hit and keep going.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DEATH BOWLER'S TOOLKIT — say:
In this lesson you will review the deliveries a death bowler uses. The yorker, both straight and wide, is the foundation because it is so hard to hit cleanly. The slower ball, whether an off-cutter, knuckle ball or back-of-the-hand, deceives batters who are committed to swinging hard. The bouncer, used sparingly and within the Laws and competition limits, can surprise a batter who is moving forward. The wide line outside off stump, close to the wide guideline, makes it hard to hit to the leg side. The key is to have two or three deliveries you can execute with confidence, rather than many you cannot control under pressure.
Key points: Yorkers: straight and wide; Slower balls against committed hitters; Surprise bouncer within the Laws and limits; Two or three reliable options beat many unreliable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READING THE BATTER — say:
In this lesson you will learn to read the batter's intentions. Watch for movement before you release the ball. A batter who walks down the pitch is trying to turn your yorker into a full toss. A batter who steps across to the off side is looking to scoop or hit to the leg side. A batter who backs away towards the leg side wants room to hit through the off side. Use these clues to adjust, for example following a batter who backs away with a straighter yorker, or bowling a bouncer to one who charges. Talk with your wicketkeeper, who often sees early movement best.
Key points: Watch for movement before release; Charging batter: consider the bouncer or slower ball; Backing away: follow with a straight yorker; Use your wicketkeeper's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PLANNING WITH THE FIELD — say:
In this lesson you will learn how death fields shape your plan. With up to five fielders outside the circle after the powerplay under standard T20 playing conditions, your captain will usually place boundary riders in the batter's favourite hitting areas, such as long-on, deep mid-wicket and long-off. Your job is to bowl so that the batter's best shots go to those fielders, or so that they have to hit to the longer boundary. For a wide yorker plan, protect the off side with deep point and deep cover. For a straight yorker plan, protect the straight boundaries. Agree your plan before each ball, and bowl to it.
Key points: Up to five fielders outside the circle after the powerplay; Boundary riders in the batter's hitting areas; Wide yorker plan: protect the off side; Agree the plan and bowl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FREE HITS AND EXTRAS AT THE DEATH — say:
In this lesson you will learn how to handle free hits and avoid extras. Under standard T20 playing conditions, a front-foot no-ball is followed by a free hit, from which the batter cannot be dismissed except in ways such as run out. At the death, a free hit can cost a boundary or more. On a free hit, many bowlers aim for a wide or straight yorker or a well-disguised slower ball, with the field adjusted to protect the boundary. Note that the fielding side can only change the field for a free hit in limited circumstances, so check the WFA competition regulations. Above all, avoid no-balls and wides by staying in rhythm.
Key points: Front-foot no-ball brings a free hit; Batter can only be dismissed in limited ways on a free hit; Aim for a yorker or disguised slower ball; Avoid extras by staying in rhythm.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HOLDING YOUR NERVE — say:
In this lesson you will learn how to manage pressure. Death overs can be tense, with crowds watching and matches on the line. Use a simple routine before each ball: take a breath, decide on your delivery and field, picture the ball landing exactly where you want it, and commit. If you are hit for a boundary, accept it, reset and focus on the next ball. Do not panic and try something you have not practised. Body language matters too, because a calm bowler gives confidence to teammates. In practice, recreate pressure by setting run targets for batters in the nets, so that your skills hold up in matches.
Key points: Use a breath, decide, picture and commit routine; Accept boundaries and reset; Do not try unpractised deliveries; Recreate pressure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PRACTISING DEATH BOWLING SAFELY — say:
In this lesson you will learn how to practise death bowling effectively and safely. Run scenario sessions in the nets, such as defending twelve runs off an over against a batter who must attack, with targets for yorkers and slower balls. Short-pitched bowling and high-effort practice must always be supervised, with batters wearing helmets and full protective equipment. Death bowling practice is demanding, so count these deliveries in your workload and build up gradually. Make sure you have rested and warmed up properly beforehand. If you feel pain, stop and seek advice. This module does not replace accredited coaching or professional medical advice.
Key points: Run scenario-based net sessions; Supervise short-pitched and high-effort practice; Batters wear helmets and full protection; Count death practice in your workload.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LEARNING FROM EVERY OVER — say:
In this lesson you will learn how to improve over a season. After each match, review your death overs. Which deliveries did you execute well? Where were you hit, and why? Did you bowl to your field? Did you read the batter's movement correctly? Notes, video and scorebook wagon wheels can help. Even world-class death bowlers concede runs, so judge yourself on your decisions and execution, not just the outcome. Take one or two lessons into your next practice session and keep refining your skills. Over time you will build the confidence to want the ball when the match is on the line.
Key points: Review execution and decisions after matches; Use notes, video and wagon wheels; Judge process, not just outcome; Build confidence to want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WFA409 Yorkers and Full-Length Deliveries, WFA411 Slower Balls and Change of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pzD1IixPFh0" TargetMode="External"/><Relationship Id="rId2" Type="http://schemas.openxmlformats.org/officeDocument/2006/relationships/hyperlink" Target="https://www.youtube.com/watch?v=HlDVCiU2JWE" TargetMode="External"/><Relationship Id="rId3" Type="http://schemas.openxmlformats.org/officeDocument/2006/relationships/hyperlink" Target="https://www.youtube.com/watch?v=jV4fi3nNRbA"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T20 DEATH BOWLING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Advanced    •    About 50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Bowl the toughest overs in T20: yorkers, slower balls and bouncers in combination, death fields, decision-making and holding your nerve.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WFA418 T20 Death Bowling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Advanced  ·  About 50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WFA409 Yorkers and Full-Length Deliveries, WFA411 Slower Balls and Change of Pace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WFA418 – T20 Death Bowling prepares you for the final overs of an innings, when batters are attacking every ball. You will learn the main death-bowling options and how to combine them, how to read the batter's intentions, how to plan with your field, how to handle free hits and the pressure of a close finish, and how to recover after being hit. The module builds directly on your yorker and slower-ball skills. Short-pitched bowling and high-effort practice must be supervised, with batters properly protected.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WFA409 Yorkers and Full-Length Deliveries and WFA411 Slower Balls and Change of Pace. It is an advanced module for bowlers who want to take on the most demanding role in T20 cricket. It counts towards WFA422 Bowling Self-Assessment and Skills Test.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WFA418 T20 Death Bowling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WFA418 T20 Death Bowling training module, recognising your understanding of death bowling skills, plans and decision-making in the final overs of a T20 innings.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WFA418 T20 Death Bowling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WFA409 Yorkers and Full-Length Deliveries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WFA411 Slower Balls and Change of Pace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the Death Overs Demand   ·   2. The Death Bowler's Toolkit   ·   3. Reading the Batter   ·   4. Planning with the Field   ·   5. Free Hits and Extras at the Death   ·   6. Holding Your Nerve   ·   7. Practising Death Bowling Safely   ·   8. Learning from Every Over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DEATH OVERS DEMAND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attack nearly every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to limit boundaries and force mistakes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Accuracy under pressure is everything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being hit and keep going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the death overs unique. In the last few overs of a T20 innings, batters are usually trying to hit boundaries every ball, wickets in hand matter less to them, and small margins decide matches. The bowler's aim shifts towards limiting boundaries and forcing mistakes. Accuracy under pressure becomes the most important skill. A good death over is often one that concedes six to eight runs, and a single dot ball can feel like a victory. You will see that successful death bowlers combine execution, variety and calm decision-making. They also accept that they will sometimes be hit, and they keep going.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DEATH BOWLER'S TOOLKIT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Yorkers: straight and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Slower balls against committed hitters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Surprise bouncer within the Laws and limits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or three reliable options beat many unreliable ones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deliveries a death bowler uses. The yorker, both straight and wide, is the foundation because it is so hard to hit cleanly. The slower ball, whether an off-cutter, knuckle ball or back-of-the-hand, deceives batters who are committed to swinging hard. The bouncer, used sparingly and within the Laws and competition limits, can surprise a batter who is moving forward. The wide line outside off stump, close to the wide guideline, makes it hard to hit to the leg side. The key is to have two or three deliveries you can execute with confidence, rather than many you cannot control under pressure.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BATTER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movement before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Charging batter: consider the bouncer or slower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Backing away: follow with a straight yorker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your wicketkeeper's view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read the batter's intentions. Watch for movement before you release the ball. A batter who walks down the pitch is trying to turn your yorker into a full toss. A batter who steps across to the off side is looking to scoop or hit to the leg side. A batter who backs away towards the leg side wants room to hit through the off side. Use these clues to adjust, for example following a batter who backs away with a straighter yorker, or bowling a bouncer to one who charges. Talk with your wicketkeeper, who often sees early movement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WITH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 to five fielders outside the circle after the powerplay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Boundary riders in the batter's hitting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yorker plan: protect the off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plan and bowl to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death fields shape your plan. With up to five fielders outside the circle after the powerplay under standard T20 playing conditions, your captain will usually place boundary riders in the batter's favourite hitting areas, such as long-on, deep mid-wicket and long-off. Your job is to bowl so that the batter's best shots go to those fielders, or so that they have to hit to the longer boundary. For a wide yorker plan, protect the off side with deep point and deep cover. For a straight yorker plan, protect the straight boundaries. Agree your plan before each ball, and bowl to 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FREE HITS AND EXTRAS AT THE DEATH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Front-foot no-ball brings a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 can only be dismissed in limited ways on a free hit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for a yorker or disguised slower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extras by staying in rhythm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free hits and avoid extras. Under standard T20 playing conditions, a front-foot no-ball is followed by a free hit, from which the batter cannot be dismissed except in ways such as run out. At the death, a free hit can cost a boundary or more. On a free hit, many bowlers aim for a wide or straight yorker or a well-disguised slower ball, with the field adjusted to protect the boundary. Note that the fielding side can only change the field for a free hit in limited circumstances, so check the WFA competition regulations. Above all, avoid no-balls and wides by staying in rhythm.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HOLDING YOUR NERVE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 breath, decide, picture and commit routine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boundaries and reset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try unpractised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Recreate pressure in practice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pressure. Death overs can be tense, with crowds watching and matches on the line. Use a simple routine before each ball: take a breath, decide on your delivery and field, picture the ball landing exactly where you want it, and commit. If you are hit for a boundary, accept it, reset and focus on the next ball. Do not panic and try something you have not practised. Body language matters too, because a calm bowler gives confidence to teammates. In practice, recreate pressure by setting run targets for batters in the nets, so that your skills hold up in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PRACTISING DEATH BOWLING SAFELY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scenario-based net sessions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Supervise short-pitched and high-effort practice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wear helmets and full protection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death practice in your workload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practise death bowling effectively and safely. Run scenario sessions in the nets, such as defending twelve runs off an over against a batter who must attack, with targets for yorkers and slower balls. Short-pitched bowling and high-effort practice must always be supervised, with batters wearing helmets and full protective equipment. Death bowling practice is demanding, so count these deliveries in your workload and build up gradually. Make sure you have rested and warmed up properly beforehand. If you feel pain, stop and seek advice. This module does not replace accredited coaching or professional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LEARNING FROM EVERY OVER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execution and decisions after matches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notes, video and wagon wheels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process, not just outcome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confidence to want the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improve over a season. After each match, review your death overs. Which deliveries did you execute well? Where were you hit, and why? Did you bowl to your field? Did you read the batter's movement correctly? Notes, video and scorebook wagon wheels can help. Even world-class death bowlers concede runs, so judge yourself on your decisions and execution, not just the outcome. Take one or two lessons into your next practice session and keep refining your skills. Over time you will build the confidence to want the ball when the match is on the line.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bowl in the death overs?' by Shaun Pollock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Cricbuzz — Shaun Pollock on a bowler's thinking in the T20 death overs.  ·  https://www.youtube.com/watch?v=pzD1IixPFh0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DEATH BOWLING TIPS - How to bowl YORKERS &amp; Restrict Runs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death bowling tips for yorkers and restricting runs.  ·  https://www.youtube.com/watch?v=HlDVCiU2JWE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Death Bowling in T20 cricket - the slower yorker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Ring Side View — explains the slower yorker as a death-over weapon.  ·  https://www.youtube.com/watch?v=jV4fi3nNRbA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WFA409 Yorkers and Full-Length Deliveries, WFA411 Slower Balls and Change of Pace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WFA418 T20 Death Bowling.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WFA418 T20 Death Bowling — Official module slides</dc:title>
  <dc:subject>Bowling · Ref. WFA/TC/WFA418</dc:subject>
  <dc:creator>Winn Family Association</dc:creator>
  <cp:lastModifiedBy>Winn Family Association</cp:lastModifiedBy>
  <cp:revision>1</cp:revision>
  <dcterms:created xsi:type="dcterms:W3CDTF">2026-11-03T16:08:09Z</dcterms:created>
  <dcterms:modified xsi:type="dcterms:W3CDTF">2026-11-03T16:08:09Z</dcterms:modified>
</cp:coreProperties>
</file>