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WFA311 Sweep and Reverse Sweep, an official Winn Family Association Training Centre module.
Use the sweep, slog sweep and reverse sweep against spin: choosing the ball, getting low and managing the risks.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WFA/TC/WFA311.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WFA311 – Sweep and Reverse Sweep teaches the cross-batted shots that help you score against spin bowling. You will learn when the sweep is on, how to get down low with your head over the ball, the difference between the conventional sweep, the paddle and the slog sweep, and how to change your hands and play the reverse sweep into the space behind point. The module also covers leg before wicket and top-edge risks, field reading and safe practice.
This module is for members who have completed WFA303 Balance, Footwork and Head Position. The sweep shots work well alongside WFA313 Playing Spin Bowling and are valuable in the middle overs of a T20 innings when spinners try to keep the score down. The module counts towards WFA322 Batting Self-Assessment and Skills Test in the WFA Batting pathway. Practise the shots with soft balls first and always wear full protective equipment.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WFA303 Balance, Footwork and Head Position.
Passing this module unlocks: WFA322 Batting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SWEEP? — say:
In this lesson you will learn what the sweep family of shots offers. Against accurate spin bowling, especially on slower pitches, it can be hard to score with straight-bat shots without leaving your crease. The sweep lets you hit good length balls into the leg side, and the reverse sweep lets you hit them behind point on the off side. These shots disrupt the bowler's length and can force the captain to move fielders. You will also see that they are cross-batted, so the bat is not straight, which brings extra risk. That is why judgement matters so much. In this module you will learn to use the sweep as a deliberate option, not a gamble.
Key points: Scores off good length spin; Disrupts the bowler's length; Forces the captain to move fielders; Cross-batted shots carry extra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CHOOSING THE BALL TO SWEEP — say:
In this lesson you will learn which deliveries suit the sweep. The conventional sweep is most effective against a spinner's ball that is on a full or good length on or outside leg stump, or on middle stump if you are confident. Balls that are short are better played off the back foot. Balls that are very full may be better driven. Sweeping deliveries that are bouncing sharply or skidding on quickly increases the risk of a top edge. You will also learn that it is generally wise to avoid sweeping pace bowling. Many batters decide before the ball is bowled that they will sweep, which is acceptable as long as they are prepared to adjust if the ball is wrong.
Key points: Full or good length on or outside leg; Short balls: play back instead; Avoid sweeping sharp bounce or pace; Pre-meditate but stay ready to adjust.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CONVENTIONAL SWEEP — say:
In this lesson you will learn the conventional sweep. Stride forward with your front foot towards the line of the ball and bend your back knee so that it goes down towards, or onto, the ground. Your head should come down and forward, close to the line of the ball, with your eyes level. Swing the bat through a horizontal arc, meeting the ball in front of your front pad, and roll your wrists over it to keep it down towards square leg or fine leg. Your front pad offers a second line of defence if you miss. You will practise getting down low and balanced before adding the swing, using tennis balls fed gently from a partner.
Key points: Front foot strides to the line of the ball; Back knee goes down, head low; Meet the ball in front of the front pad; Roll the wrists to keep it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PADDLE AND THE SLOG SWEEP — say:
In this lesson you will learn two variations. The paddle sweep is a gentle, delicate shot where you angle the bat face and help the ball past the wicketkeeper towards fine leg, using its pace. It is low risk and useful for singles when fine leg is up. The slog sweep is an aggressive version, played with a fuller swing to hit the ball in the air over mid-wicket or square leg. It is a powerful boundary option against spin in T20, but it carries the risk of being caught in the deep, so you must check where the deep fielders are. You will practise both, starting with the paddle to build confidence before moving to the slog sweep.
Key points: Paddle: angle the face, guide it fine; Paddle is low risk, good for singles; Slog sweep: aggressive, over mid-wicket; Check the deep fielders before slog sweeping.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THE REVERSE SWEEP — say:
In this lesson you will learn the reverse sweep. Set up as for a conventional sweep, getting down low towards the line of the ball. Then, as you swing, turn the bat over so the face points towards the off side, and sweep the ball behind point or towards third man. Some batters swap their hand positions on the handle to do this, while others simply rotate the bat. The reverse sweep targets the space that is often left open when a captain sets a leg-side field for a spinner. You will learn that the reverse sweep is perfectly legal under the Laws of Cricket, but it requires a lot of practice because it is played with an unfamiliar movement.
Key points: Set up low like the conventional sweep; Turn the face to the off side; Hit behind point or towards third man; Legal, but needs a lot of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RISKS: LBW, TOP EDGE AND BOWLED — say:
In this lesson you will look at the risks that come with sweeping. Because your pad is in front of the stumps, leg before wicket is a real danger if you miss a ball that did not pitch outside leg stump. A top edge can balloon to short fine leg, short third man or the keeper. Missing a ball that turns or skids can leave you bowled around your legs. You will learn that getting your front pad well forward towards the line of the ball reduces leg before wicket chances, and that rolling the wrists reduces top edges. Do not sweep a ball that is outside your plan, and do not sweep the same way every ball, or the bowler will adjust.
Key points: Lbw risk with the pad in front; Top edges can balloon to close fielders; Missing can leave you bowled; Vary your shots so the bowler cannot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PRACTISING THE SWEEP SAFELY — say:
In this lesson you will learn to practise the sweep shots safely and effectively. Start with tennis balls or soft balls fed underarm from a partner standing at a safe distance, so you can groove getting down low and rolling your wrists. Then progress to spin bowling in the nets with a hard ball. Because your head is low and close to the ball, a helmet with a faceguard is essential, and you should also wear pads, gloves and a box. Make sure the person feeding the ball is protected from the line of your shot, ideally behind a net or a safety screen. Keep sessions short to avoid strain on your knees and back, and warm up properly.
Key points: Start with soft balls and underarm feeds; Progress to spin in the nets; Helmet essential with your head low; Keep the feeder safe and warm up properly.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WFA303 Balance, Footwork and Head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rZqeghVSGfA" TargetMode="External"/><Relationship Id="rId2" Type="http://schemas.openxmlformats.org/officeDocument/2006/relationships/hyperlink" Target="https://www.youtube.com/watch?v=iWOD_jqJkvA" TargetMode="External"/><Relationship Id="rId3" Type="http://schemas.openxmlformats.org/officeDocument/2006/relationships/hyperlink" Target="https://www.youtube.com/watch?v=cGSuc8AyDhc"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WFA/TC/WFA311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WFA311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SWEEP AND REVERSE SWEEP</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Batting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Use the sweep, slog sweep and reverse sweep against spin: choosing the ball, getting low and managing the risks.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WFA311 Sweep and Reverse Sweep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WFA/TC/WFA311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Batting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WFA303 Balance, Footwork and Head Position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WFA311 – Sweep and Reverse Sweep teaches the cross-batted shots that help you score against spin bowling. You will learn when the sweep is on, how to get down low with your head over the ball, the difference between the conventional sweep, the paddle and the slog sweep, and how to change your hands and play the reverse sweep into the space behind point. The module also covers leg before wicket and top-edge risks, field reading and safe practice.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WFA303 Balance, Footwork and Head Position. The sweep shots work well alongside WFA313 Playing Spin Bowling and are valuable in the middle overs of a T20 innings when spinners try to keep the score down. The module counts towards WFA322 Batting Self-Assessment and Skills Test in the WFA Batting pathway. Practise the shots with soft balls first and always wear full protective equipment.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WFA311 Sweep and Reverse Sweep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WFA311 Sweep and Reverse Sweep training module, recognising your ability to play the sweep and reverse sweep with sound judgement.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WFA311 Sweep and Reverse Sweep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WFA322 Batting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WFA322 Batting Self-Assessment and Skills Test in the WFA Batting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WFA303 Balance, Footwork and Head Position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WFA322 Batting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Sweep?   ·   2. Choosing the Ball to Sweep   ·   3. The Conventional Sweep   ·   4. The Paddle and the Slog Sweep   ·   5. The Reverse Sweep   ·   6. The Risks: Lbw, Top Edge and Bowled   ·   7. Practising the Sweep Safely</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SWEEP?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Scores off good length spin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Disrupts the bowler's length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Forces the captain to move fielders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Cross-batted shots carry extra risk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the sweep family of shots offers. Against accurate spin bowling, especially on slower pitches, it can be hard to score with straight-bat shots without leaving your crease. The sweep lets you hit good length balls into the leg side, and the reverse sweep lets you hit them behind point on the off side. These shots disrupt the bowler's length and can force the captain to move fielders. You will also see that they are cross-batted, so the bat is not straight, which brings extra risk. That is why judgement matters so much. In this module you will learn to use the sweep as a deliberate option, not a gamble.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CHOOSING THE BALL TO SWEEP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or good length on or outside leg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balls: play back instead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sweeping sharp bounce or 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Pre-meditate but stay ready to adjust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which deliveries suit the sweep. The conventional sweep is most effective against a spinner's ball that is on a full or good length on or outside leg stump, or on middle stump if you are confident. Balls that are short are better played off the back foot. Balls that are very full may be better driven. Sweeping deliveries that are bouncing sharply or skidding on quickly increases the risk of a top edge. You will also learn that it is generally wise to avoid sweeping pace bowling. Many batters decide before the ball is bowled that they will sweep, which is acceptable as long as they are prepared to adjust if the ball is wrong.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CONVENTIONAL SWEEP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 foot strides to the line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knee goes down, head low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Meet the ball in front of the front pad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Roll the wrists to keep it down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conventional sweep. Stride forward with your front foot towards the line of the ball and bend your back knee so that it goes down towards, or onto, the ground. Your head should come down and forward, close to the line of the ball, with your eyes level. Swing the bat through a horizontal arc, meeting the ball in front of your front pad, and roll your wrists over it to keep it down towards square leg or fine leg. Your front pad offers a second line of defence if you miss. You will practise getting down low and balanced before adding the swing, using tennis balls fed gently from a partner.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PADDLE AND THE SLOG SWEEP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Paddle: angle the face, guide it fine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Paddle is low risk, good for singles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Slog sweep: aggressive, over mid-wicket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deep fielders before slog sweeping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two variations. The paddle sweep is a gentle, delicate shot where you angle the bat face and help the ball past the wicketkeeper towards fine leg, using its pace. It is low risk and useful for singles when fine leg is up. The slog sweep is an aggressive version, played with a fuller swing to hit the ball in the air over mid-wicket or square leg. It is a powerful boundary option against spin in T20, but it carries the risk of being caught in the deep, so you must check where the deep fielders are. You will practise both, starting with the paddle to build confidence before moving to the slog sweep.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REVERSE SWEEP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up low like the conventional sweep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the face to the off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Hit behind point or towards third man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Legal, but needs a lot of practice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reverse sweep. Set up as for a conventional sweep, getting down low towards the line of the ball. Then, as you swing, turn the bat over so the face points towards the off side, and sweep the ball behind point or towards third man. Some batters swap their hand positions on the handle to do this, while others simply rotate the bat. The reverse sweep targets the space that is often left open when a captain sets a leg-side field for a spinner. You will learn that the reverse sweep is perfectly legal under the Laws of Cricket, but it requires a lot of practice because it is played with an unfamiliar movement.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RISKS: LBW, TOP EDGE AND BOWLED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Lbw risk with the pad in front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Top edges can balloon to close fielders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Missing can leave you bowled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Vary your shots so the bowler cannot plan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risks that come with sweeping. Because your pad is in front of the stumps, leg before wicket is a real danger if you miss a ball that did not pitch outside leg stump. A top edge can balloon to short fine leg, short third man or the keeper. Missing a ball that turns or skids can leave you bowled around your legs. You will learn that getting your front pad well forward towards the line of the ball reduces leg before wicket chances, and that rolling the wrists reduces top edges. Do not sweep a ball that is outside your plan, and do not sweep the same way every ball, or the bowler will adjust.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PRACTISING THE SWEEP SAFELY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with soft balls and underarm feeds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Progress to spin in the nets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Helmet essential with your head low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feeder safe and warm up properly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practise the sweep shots safely and effectively. Start with tennis balls or soft balls fed underarm from a partner standing at a safe distance, so you can groove getting down low and rolling your wrists. Then progress to spin bowling in the nets with a hard ball. Because your head is low and close to the ball, a helmet with a faceguard is essential, and you should also wear pads, gloves and a box. Make sure the person feeding the ball is protected from the line of your shot, ideally behind a net or a safety screen. Keep sessions short to avoid strain on your knees and back, and warm up properly.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Ian Bell, England Cricketer, teaches the 3 sweep shots at the Jaguar Academy of Sport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Ralgilmourcom — Ian Bell teaches three types of sweep shot.  ·  https://www.youtube.com/watch?v=rZqeghVSGfA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do you play the reverse sweep? We asked Eoin Morgan..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Eoin Morgan explains the reverse sweep for the England and Wales Cricket Board.  ·  https://www.youtube.com/watch?v=iWOD_jqJkvA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The Art of the Sweep Shot with Marnus Labuschagne | Kookaburra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Kookaburra Cricket — Marnus Labuschagne talks through the art of the sweep.  ·  https://www.youtube.com/watch?v=cGSuc8AyDhc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WFA303 Balance, Footwork and Head Position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WFA311 Sweep and Reverse Sweep.</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WFA322 Batting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WFA311 Sweep and Reverse Sweep — Official module slides</dc:title>
  <dc:subject>Batting · Ref. WFA/TC/WFA311</dc:subject>
  <dc:creator>Winn Family Association</dc:creator>
  <cp:lastModifiedBy>Winn Family Association</cp:lastModifiedBy>
  <cp:revision>1</cp:revision>
  <dcterms:created xsi:type="dcterms:W3CDTF">2026-11-03T17:08:15Z</dcterms:created>
  <dcterms:modified xsi:type="dcterms:W3CDTF">2026-11-03T17:08:15Z</dcterms:modified>
</cp:coreProperties>
</file>