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WFA315 Strike Rotation and Running Between Wickets, an official Winn Family Association Training Centre module.
Keep the scoreboard moving: rotating the strike, running hard, turning efficiently and grounding your bat.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WFA315 – Strike Rotation and Running Between Wickets teaches you how to keep the scoreboard moving with singles and twos. You will learn why rotating the strike matters in a 20-over match, how to look for gaps and work the ball into them, how to run efficiently, carry your bat, turn quickly and ground your bat behind the popping crease. The module also covers the scoring basics of runs, short runs and the Laws that protect a batter who has grounded their bat.
This module is for members who have completed WFA301 Batting Fundamentals and Grip. Strike rotation is one of the most important skills in T20 cricket and is open to batters at every level. It unlocks WFA316 Calling, Backing Up and Avoiding Run Outs, WFA319 Finishing a T20 Innings and WFA320 Building an Innings and Batting Partnerships in the WFA Batting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WFA301 Batting Fundamentals and Grip.
Passing this module unlocks: WFA316 Calling, Backing Up and Avoiding Run Outs, WFA319 Finishing a T20 Innings, WFA320 Building an Innings and Batting Partnerships,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STRIKE ROTATION MATTERS — say:
In this lesson you will learn why singles and twos are so valuable. In a 20-over match there are only 120 legal balls, and every dot ball is a scoring opportunity missed. If you score a single off each ball you would make 120 runs, which shows how much difference quick running can make. Rotating the strike also stops a bowler settling into a rhythm against one batter, and it lets the batter who is in better form face more balls. You will learn that teams who run well between the wickets put fielders under constant pressure, which often leads to misfields and extra runs. Strike rotation is a skill every batter can develop.
Key points: Only 120 legal balls in a T20 innings; Every dot ball is a missed chance; Stops the bowler settling; Running well forces fielding errors.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FINDING THE GAPS — say:
In this lesson you will learn how to find the gaps in the field. Before each ball, look around and see where the fielders are, especially the ones inside the thirty-yard circle. Identify the spaces where a soft push or a gentle clip could go for a single. You will learn to use the angle of the bat face and soft hands to direct the ball into those spaces, rather than hitting it hard straight to a fielder. Common single options include pushing into the off side in front of point, working the ball off your pads to mid-wicket and dropping the ball just in front of you. Knowing where the gaps are before the ball is bowled makes your decisions faster.
Key points: Look at the field before every ball; Spot the gaps inside the circle; Use soft hands and the bat face; Know your options before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RUNNING EFFICIENTLY — say:
In this lesson you will learn how to run quickly and efficiently. Start fast, with short, powerful strides for the first few metres, then lengthen your stride. Run in a straight line along the side of the pitch, not on it, so you do not damage the pitch surface; umpires can warn and penalise batters who run on the protected area. Carry the bat in one hand, usually the hand furthest from the fielder throwing the ball, so you can see the ball as you run. Run the first run as hard as possible, because that is what creates the chance of a second. You will learn to watch the ball and your partner as you run.
Key points: Short, powerful strides to start; Run beside the pitch, not on it; Carry the bat in one hand; Run the first one hard.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TURNING QUICKLY — say:
In this lesson you will learn how to turn at the end of a run. As you approach the crease, lower your body, slide your bat over the popping crease, and plant your outside foot so you can push back in the other direction. Turn so that you are facing the ball, which lets you see where it is and decide whether a second run is on. Turning blind, with your back to the ball, wastes time and leaves you unsure. You will learn to change the hand that carries the bat as you turn, so that it stays on the side away from the fielder. Practise turning in both directions so you are comfortable whichever way the ball has gone.
Key points: Lower your body as you approach; Plant the outside foot to push off; Turn facing the ball; Switch bat hands as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GROUNDING THE BAT — say:
In this lesson you will learn how to make your ground. You are in your ground if part of your body or your bat, held in your hand, is grounded behind the popping crease. The line itself counts as outside your ground, so you must be behind it. Reach out with your bat and slide it along the ground over the crease, which is faster than running in with your feet. Under the Laws of Cricket, once you have grounded your bat or body behind the popping crease while running or diving, you are not out of your ground if you then lose contact with the ground through continued momentum. You will practise sliding the bat in at the end of every practice run.
Key points: Bat or body grounded behind the crease; The line itself is not in your ground; Slide the bat in, it is faster; Grounded then airborne through momentum: still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SHORT RUNS AND SCORING BASICS — say:
In this lesson you will learn some scoring basics. A run is scored when both batters have crossed and made good their ground at the opposite ends. If either batter fails to ground their bat or body behind the popping crease when turning for another run, the umpire will call and signal a short run, and that run does not count. Deliberately running short is unfair play and can bring penalty runs under the Laws. Byes, leg byes, wides and no-balls are extras, and you can still run on them. You will learn to make your ground properly at every turn, because a short run wastes the effort of everyone involved and can change the result of a close game.
Key points: A run counts when both batters make their ground; Failing to ground on a turn is a short run; Deliberate short running brings penalties; You can run on extras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STRIKE ROTATION IN PRACTICE — say:
In this lesson you will put strike rotation into a match context. In the middle overs of a T20 innings, when boundaries may be harder to find, aim to rotate the strike every ball or two. Talk with your partner between overs about which bowlers and fielders offer singles. A left-hand and right-hand batting pair can unsettle bowlers further when you rotate. You will learn simple practice games, such as running every ball in the nets or a target of runs from a set number of balls in middle practice. Fitness matters too, so build your running into your training, warm up before you bat, and look after your hamstrings. Small gains add up to big totals.
Key points: Aim to rotate every ball or two in the middle overs; Plan singles with your partner; Use practice games to build habits; Warm up and build running fitness.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WFA301 Batting Fundamentals and Grip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DRHpldjOhcw" TargetMode="External"/><Relationship Id="rId2" Type="http://schemas.openxmlformats.org/officeDocument/2006/relationships/hyperlink" Target="https://www.youtube.com/watch?v=o-4Kc-ECEBE" TargetMode="External"/><Relationship Id="rId3" Type="http://schemas.openxmlformats.org/officeDocument/2006/relationships/hyperlink" Target="https://www.youtube.com/watch?v=iXAP_jGsBOY"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STRIKE ROTATION AND RUNNING BETWEEN WICKETS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Keep the scoreboard moving: rotating the strike, running hard, turning efficiently and grounding your bat.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WFA315 Strike Rotation and Running Between Wickets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WFA301 Batting Fundamentals and Grip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WFA315 – Strike Rotation and Running Between Wickets teaches you how to keep the scoreboard moving with singles and twos. You will learn why rotating the strike matters in a 20-over match, how to look for gaps and work the ball into them, how to run efficiently, carry your bat, turn quickly and ground your bat behind the popping crease. The module also covers the scoring basics of runs, short runs and the Laws that protect a batter who has grounded their bat.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WFA301 Batting Fundamentals and Grip. Strike rotation is one of the most important skills in T20 cricket and is open to batters at every level. It unlocks WFA316 Calling, Backing Up and Avoiding Run Outs, WFA319 Finishing a T20 Innings and WFA320 Building an Innings and Batting Partnerships in the WFA Batting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WFA315 Strike Rotation and Running Between Wickets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WFA315 Strike Rotation and Running Between Wickets training module, recognising your understanding of strike rotation and efficient running between the wickets.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WFA315 Strike Rotation and Running Between Wickets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WFA316 Calling, Backing Up and Avoiding Run Outs, WFA319 Finishing a T20 Innings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WFA316 Calling, Backing Up and Avoiding Run Outs, WFA319 Finishing a T20 Innings, WFA320 Building an Innings and Batting Partnerships and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WFA301 Batting Fundamentals and Grip</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WFA316 Calling, Backing Up and Avoiding Run Outs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WFA319 Finishing a T20 Innings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WFA320 Building an Innings and Batting Partnerships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Strike Rotation Matters   ·   2. Finding the Gaps   ·   3. Running Efficiently   ·   4. Turning Quickly   ·   5. Grounding the Bat   ·   6. Short Runs and Scoring Basics   ·   7. Strike Rotation in Practice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STRIKE ROTATION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120 legal balls in a T20 innings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dot ball is a missed chance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Stops the bowler settling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Running well forces fielding errors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singles and twos are so valuable. In a 20-over match there are only 120 legal balls, and every dot ball is a scoring opportunity missed. If you score a single off each ball you would make 120 runs, which shows how much difference quick running can make. Rotating the strike also stops a bowler settling into a rhythm against one batter, and it lets the batter who is in better form face more balls. You will learn that teams who run well between the wickets put fielders under constant pressure, which often leads to misfields and extra runs. Strike rotation is a skill every batter can develop.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FINDING THE GAPS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at the field before every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Spot the gaps inside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soft hands and the bat 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your options before the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find the gaps in the field. Before each ball, look around and see where the fielders are, especially the ones inside the thirty-yard circle. Identify the spaces where a soft push or a gentle clip could go for a single. You will learn to use the angle of the bat face and soft hands to direct the ball into those spaces, rather than hitting it hard straight to a fielder. Common single options include pushing into the off side in front of point, working the ball off your pads to mid-wicket and dropping the ball just in front of you. Knowing where the gaps are before the ball is bowled makes your decisions faster.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RUNNING EFFICIENTLY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powerful strides to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beside the pitch, not on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Carry the bat in one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the first one hard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run quickly and efficiently. Start fast, with short, powerful strides for the first few metres, then lengthen your stride. Run in a straight line along the side of the pitch, not on it, so you do not damage the pitch surface; umpires can warn and penalise batters who run on the protected area. Carry the bat in one hand, usually the hand furthest from the fielder throwing the ball, so you can see the ball as you run. Run the first run as hard as possible, because that is what creates the chance of a second. You will learn to watch the ball and your partner as you run.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TURNING QUICKLY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Lower your body as you approach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Plant the outside foot to push off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facing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Switch bat hands as needed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turn at the end of a run. As you approach the crease, lower your body, slide your bat over the popping crease, and plant your outside foot so you can push back in the other direction. Turn so that you are facing the ball, which lets you see where it is and decide whether a second run is on. Turning blind, with your back to the ball, wastes time and leaves you unsure. You will learn to change the hand that carries the bat as you turn, so that it stays on the side away from the fielder. Practise turning in both directions so you are comfortable whichever way the ball has gone.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GROUNDING THE BAT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 or body grounded behind the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line itself is not in your ground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Slide the bat in, it is faster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Grounded then airborne through momentum: still safe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make your ground. You are in your ground if part of your body or your bat, held in your hand, is grounded behind the popping crease. The line itself counts as outside your ground, so you must be behind it. Reach out with your bat and slide it along the ground over the crease, which is faster than running in with your feet. Under the Laws of Cricket, once you have grounded your bat or body behind the popping crease while running or diving, you are not out of your ground if you then lose contact with the ground through continued momentum. You will practise sliding the bat in at the end of every practice run.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SHORT RUNS AND SCORING BASICS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run counts when both batters make their ground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Failing to ground on a turn is a short run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Deliberate short running brings penalties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can run on extras too</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some scoring basics. A run is scored when both batters have crossed and made good their ground at the opposite ends. If either batter fails to ground their bat or body behind the popping crease when turning for another run, the umpire will call and signal a short run, and that run does not count. Deliberately running short is unfair play and can bring penalty runs under the Laws. Byes, leg byes, wides and no-balls are extras, and you can still run on them. You will learn to make your ground properly at every turn, because a short run wastes the effort of everyone involved and can change the result of a close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STRIKE ROTATION IN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to rotate every ball or two in the middle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singles with your partner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practice games to build habits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and build running fitness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put strike rotation into a match context. In the middle overs of a T20 innings, when boundaries may be harder to find, aim to rotate the strike every ball or two. Talk with your partner between overs about which bowlers and fielders offer singles. A left-hand and right-hand batting pair can unsettle bowlers further when you rotate. You will learn simple practice games, such as running every ball in the nets or a target of runs from a set number of balls in middle practice. Fitness matters too, so build your running into your training, warm up before you bat, and look after your hamstrings. Small gains add up to big totals.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BATTING TIPS: Running between the wickets THE BASICS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Mentoring — A clear introduction to the basics of running between the wickets.  ·  https://www.youtube.com/watch?v=DRHpldjOhcw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SCORE MORE RUNS by LEARNING how to run between the wickets.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Explains how better running converts into more runs.  ·  https://www.youtube.com/watch?v=o-4Kc-ECEBE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RUNNING BETWEEN WICKETS - How to Turn Effectively | CRICKET BATTING BASICS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Pro Performance Cricket — Demonstrates how to turn quickly and efficiently at the crease.  ·  https://www.youtube.com/watch?v=iXAP_jGsBOY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WFA301 Batting Fundamentals and Grip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WFA315 Strike Rotation and Running Between Wickets.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WFA316 Calling, Backing Up and Avoiding Run Outs  ·  WFA319 Finishing a T20 Innings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WFA315 Strike Rotation and Running Between Wickets — Official module slides</dc:title>
  <dc:subject>Batting · Ref. WFA/TC/WFA315</dc:subject>
  <dc:creator>Winn Family Association</dc:creator>
  <cp:lastModifiedBy>Winn Family Association</cp:lastModifiedBy>
  <cp:revision>1</cp:revision>
  <dcterms:created xsi:type="dcterms:W3CDTF">2026-11-03T17:10:47Z</dcterms:created>
  <dcterms:modified xsi:type="dcterms:W3CDTF">2026-11-03T17:10:47Z</dcterms:modified>
</cp:coreProperties>
</file>