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WFA805 Strength and Conditioning for Cricket, an official Winn Family Association Training Centre module.
Build safe, cricket-specific strength and power using technique-first bodyweight and resistance training suited to your age and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WFA/TC/WFA805.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WFA805 – Strength and Conditioning for Cricket introduces the principles of strength and conditioning for cricketers. You will learn why strength helps performance and resilience, the key movement patterns of squat, hinge, lunge, push, pull, carry and rotate, how to build trunk strength for batting and bowling, how to progress safely from bodyweight to resistance, and how to fit strength work into a busy week and a cricket season.
It is for adult and teenage players who want to hit, throw and bowl with more power and to be more robust. It builds on WFA801 Cricket Fitness Fundamentals. Junior strength work should be technique-focused and supervised by a suitably experienced adult. This module is general education and is not a substitute for advice from a GP, physiotherapist or accredited strength and conditioning coach.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WFA801 Cricket Fitness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STRENGTH MATTERS — say:
In this lesson you will explore why strength is valuable for cricketers. Stronger muscles produce more force, which helps you hit the ball further, throw harder and bowl with more pace. Strength also makes your body more robust, because muscles, tendons and bones adapt to cope with the repeated loads of bowling, throwing and turning. Many common cricket complaints are linked to a body that is not quite ready for the demands placed on it. Strength training is not about building huge muscles or lifting the heaviest weight in the gym. For cricketers, it is about moving well, controlling your body and producing force quickly in the patterns the game requires.
Key points: More force for hitting, throwing and bowling; Helps the body cope with repeated loads; Not about size, but control and force; Train the patterns cricket requires.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FUNDAMENTAL MOVEMENT PATTERNS — say:
In this lesson you will learn the movement patterns that form the basis of any good programme. A squat, such as a bodyweight or goblet squat, trains the legs and hips. A hinge, such as a hip hinge or Romanian deadlift, trains the hamstrings and glutes. A lunge or split squat builds single-leg strength and balance, which matters because cricket is often played on one leg at a time. Push and pull exercises, such as press-ups and rows, keep the shoulders balanced. Carries challenge grip and trunk control. Rotational exercises build the twisting power used in batting and bowling. Covering each pattern regularly creates a well-rounded, balanced athlete.
Key points: Squat, hinge and lunge for the lower body; Push and pull to balance the shoulders; Carries for grip and trunk control; Rotation for batting and bowling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TRUNK AND CORE STRENGTH — say:
In this lesson you will look at the trunk, often called the core, which connects your legs to your arms. In batting and bowling, force travels from the ground, through the legs and hips, across the trunk and into the arms and bat or ball. A strong, well-controlled trunk transfers that force efficiently and helps protect the lower back. Good exercises include planks, side planks, dead bugs, bird dogs and controlled rotational movements such as cable or band rotations. Quality matters more than quantity. Holding a perfect position for twenty seconds is more valuable than a sagging one for two minutes. Fast bowlers in particular benefit from trunk work, alongside appropriate workload management.
Key points: The trunk links legs to arms; Transfers force and helps protect the back; Planks, side planks, dead bugs and bird dogs; Perfect form beats long, sagging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FROM STRENGTH TO POWER — say:
In this lesson you will learn how to turn strength into power. Power is the ability to produce force quickly, which is exactly what a big hit, a fast delivery or a flat throw requires. Once you have a sound base of strength and good technique, you can add power exercises such as jumps, bounds and medicine ball throws, including rotational throws against a wall. These should be performed explosively, with full rest between sets, in small numbers, and when you are fresh. Always learn to land softly and with control before jumping higher. Power work is advanced, so beginners should focus on strength and technique first and progress under the guidance of a qualified coach.
Key points: Power is force produced quickly; Jumps, bounds and medicine ball throws; Explosive, low volume, full rest, when fresh; Learn to land softly before jumping higher.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PROGRESSING SAFELY — say:
In this lesson you will learn how to progress strength training safely. Start with bodyweight exercises and master the technique before adding resistance from bands, dumbbells or kettlebells. Increase load, repetitions or difficulty in small steps over weeks, not days. A useful guide is to finish each set feeling you could have done a couple more good repetitions. Never sacrifice form for weight. If an exercise causes pain, stop and seek advice. Use equipment safely, clear the space around you and, when lifting heavier weights, train with a competent person nearby. If you are new to gym training, a session with an accredited strength and conditioning coach or qualified instructor is a sensible investment.
Key points: Master bodyweight technique first; Add resistance in small steps over weeks; Finish sets with a couple of reps in reserve; Never sacrifice form; stop if it hurts.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STRENGTH TRAINING FOR YOUNG PLAYERS — say:
In this lesson you will look at strength training for juniors. Supervised, well-designed resistance training can be safe and beneficial for young people, improving movement skills, confidence and resilience. However, the emphasis must be on learning technique with bodyweight, light resistance and fun movement challenges, not on lifting maximum weights. Sessions should always be supervised by a responsible, suitably experienced adult, and young players should never use gym equipment unsupervised. Growth spurts can temporarily affect coordination and cause aches around the knees or heels, so loads should be adjusted and any persistent pain checked by a professional. Above all, young cricketers should stay active in lots of different sports and games.
Key points: Supervised, technique-first training can benefit juniors; Bodyweight, light resistance and fun challenges; Never use gym equipment unsupervised; Adjust during growth spurts and stay multi-sport.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FITTING STRENGTH INTO YOUR WEEK — say:
In this lesson you will plan where strength training fits. In the winter and pre-season, two or three strength sessions a week can build a solid base. During the season, when matches and team training take priority, one or two shorter sessions are usually enough to maintain strength. Avoid heavy leg sessions the day before a match, and allow at least a day of recovery after demanding sessions. A simple full-body session might include a squat, a hinge, a lunge, a push, a pull and a trunk exercise, completed in around thirty to forty minutes. Keep a record of what you lifted so you can see progress, which links to the training log module later.
Key points: Two to three sessions in winter and pre-season; One or two shorter sessions in season; Avoid heavy legs the day before a match; A full-body session in thirty to forty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WFA801 Cricket Fitness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x2yois9bzEE" TargetMode="External"/><Relationship Id="rId2" Type="http://schemas.openxmlformats.org/officeDocument/2006/relationships/hyperlink" Target="https://www.youtube.com/watch?v=L3lTtvb2-s8" TargetMode="External"/><Relationship Id="rId3" Type="http://schemas.openxmlformats.org/officeDocument/2006/relationships/hyperlink" Target="https://www.youtube.com/watch?v=YnMaRMPlwS4"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WFA/TC/WFA805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WFA805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STRENGTH AND CONDITIONING FOR CRICKET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Fitness &amp; Player Development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Build safe, cricket-specific strength and power using technique-first bodyweight and resistance training suited to your age and experience.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WFA805 Strength and Conditioning for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WFA/TC/WFA805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Fitness &amp; Player Development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WFA801 Cricket Fitness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WFA805 – Strength and Conditioning for Cricket introduces the principles of strength and conditioning for cricketers. You will learn why strength helps performance and resilience, the key movement patterns of squat, hinge, lunge, push, pull, carry and rotate, how to build trunk strength for batting and bowling, how to progress safely from bodyweight to resistance, and how to fit strength work into a busy week and a cricket season.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adult and teenage players who want to hit, throw and bowl with more power and to be more robust. It builds on WFA801 Cricket Fitness Fundamentals. Junior strength work should be technique-focused and supervised by a suitably experienced adult. This module is general education and is not a substitute for advice from a GP, physiotherapist or accredited strength and conditioning coach.</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WFA805 Strength and Conditioning for Cricket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WFA805 Strength and Conditioning for Cricket training module, recognising your understanding of safe, cricket-specific strength and conditioning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WFA805 Strength and Conditioning for Cricket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Counts towards the WFA815 Player Fitness Self-Assessment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This module is part of the recommended preparation for the WFA815 Player Fitness Self-Assessment in the WFA Fitness &amp; Player Development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WFA801 Cricket Fitness Fundamentals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Strength Matters   ·   2. Fundamental Movement Patterns   ·   3. Trunk and Core Strength   ·   4. From Strength to Power   ·   5. Progressing Safely   ·   6. Strength Training for Young Players   ·   7. Fitting Strength Into Your Week</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STRENGTH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More force for hitting, throwing and bowling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Helps the body cope with repeated loads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about size, but control and force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Train the patterns cricket requires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why strength is valuable for cricketers. Stronger muscles produce more force, which helps you hit the ball further, throw harder and bowl with more pace. Strength also makes your body more robust, because muscles, tendons and bones adapt to cope with the repeated loads of bowling, throwing and turning. Many common cricket complaints are linked to a body that is not quite ready for the demands placed on it. Strength training is not about building huge muscles or lifting the heaviest weight in the gym. For cricketers, it is about moving well, controlling your body and producing force quickly in the patterns the game requires.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FUNDAMENTAL MOVEMENT PATTERNS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Squat, hinge and lunge for the lower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Push and pull to balance the shoulders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Carries for grip and trunk control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Rotation for batting and bowling power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movement patterns that form the basis of any good programme. A squat, such as a bodyweight or goblet squat, trains the legs and hips. A hinge, such as a hip hinge or Romanian deadlift, trains the hamstrings and glutes. A lunge or split squat builds single-leg strength and balance, which matters because cricket is often played on one leg at a time. Push and pull exercises, such as press-ups and rows, keep the shoulders balanced. Carries challenge grip and trunk control. Rotational exercises build the twisting power used in batting and bowling. Covering each pattern regularly creates a well-rounded, balanced athlete.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TRUNK AND CORE STRENGTH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trunk links legs to arms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Transfers force and helps protect the 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Planks, side planks, dead bugs and bird dogs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Perfect form beats long, sagging holds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trunk, often called the core, which connects your legs to your arms. In batting and bowling, force travels from the ground, through the legs and hips, across the trunk and into the arms and bat or ball. A strong, well-controlled trunk transfers that force efficiently and helps protect the lower back. Good exercises include planks, side planks, dead bugs, bird dogs and controlled rotational movements such as cable or band rotations. Quality matters more than quantity. Holding a perfect position for twenty seconds is more valuable than a sagging one for two minutes. Fast bowlers in particular benefit from trunk work, alongside appropriate workload management.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FROM STRENGTH TO POWER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 is force produced quickly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Jumps, bounds and medicine ball throws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Explosive, low volume, full rest, when fresh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Learn to land softly before jumping higher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turn strength into power. Power is the ability to produce force quickly, which is exactly what a big hit, a fast delivery or a flat throw requires. Once you have a sound base of strength and good technique, you can add power exercises such as jumps, bounds and medicine ball throws, including rotational throws against a wall. These should be performed explosively, with full rest between sets, in small numbers, and when you are fresh. Always learn to land softly and with control before jumping higher. Power work is advanced, so beginners should focus on strength and technique first and progress under the guidance of a qualified coach.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PROGRESSING SAFELY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Master bodyweight technique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Add resistance in small steps over weeks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Finish sets with a couple of reps in reserve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sacrifice form; stop if it hurts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progress strength training safely. Start with bodyweight exercises and master the technique before adding resistance from bands, dumbbells or kettlebells. Increase load, repetitions or difficulty in small steps over weeks, not days. A useful guide is to finish each set feeling you could have done a couple more good repetitions. Never sacrifice form for weight. If an exercise causes pain, stop and seek advice. Use equipment safely, clear the space around you and, when lifting heavier weights, train with a competent person nearby. If you are new to gym training, a session with an accredited strength and conditioning coach or qualified instructor is a sensible investment.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STRENGTH TRAINING FOR YOUNG PLAYERS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Supervised, technique-first training can benefit juniors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Bodyweight, light resistance and fun challenges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use gym equipment unsupervised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Adjust during growth spurts and stay multi-sport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strength training for juniors. Supervised, well-designed resistance training can be safe and beneficial for young people, improving movement skills, confidence and resilience. However, the emphasis must be on learning technique with bodyweight, light resistance and fun movement challenges, not on lifting maximum weights. Sessions should always be supervised by a responsible, suitably experienced adult, and young players should never use gym equipment unsupervised. Growth spurts can temporarily affect coordination and cause aches around the knees or heels, so loads should be adjusted and any persistent pain checked by a professional. Above all, young cricketers should stay active in lots of different sports and games.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FITTING STRENGTH INTO YOUR WEEK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to three sessions in winter and pre-season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or two shorter sessions in 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heavy legs the day before a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full-body session in thirty to forty minutes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plan where strength training fits. In the winter and pre-season, two or three strength sessions a week can build a solid base. During the season, when matches and team training take priority, one or two shorter sessions are usually enough to maintain strength. Avoid heavy leg sessions the day before a match, and allow at least a day of recovery after demanding sessions. A simple full-body session might include a squat, a hinge, a lunge, a push, a pull and a trunk exercise, completed in around thirty to forty minutes. Keep a record of what you lifted so you can see progress, which links to the training log module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Power Ups! | Home Exercises To Increase Strength and Power | Vitality Fit 4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England players demonstrate home strength and power exercises for cricket.  ·  https://www.youtube.com/watch?v=x2yois9bzEE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17 Strength Training Exercises for Cricket Fitness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FITNESS FOR CRICKET — a range of strength exercises chosen for cricket fitness.  ·  https://www.youtube.com/watch?v=L3lTtvb2-s8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Home Workout For Cricketers (12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FITNESS FOR CRICKET — a short home workout for cricketers with minimal equipment.  ·  https://www.youtube.com/watch?v=YnMaRMPlwS4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WFA801 Cricket Fitness Fundamentals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WFA805 Strength and Conditioning for Cricket.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WFA805 Strength and Conditioning for Cricket — Official module slides</dc:title>
  <dc:subject>Fitness &amp; Player Development · Ref. WFA/TC/WFA805</dc:subject>
  <dc:creator>Winn Family Association</dc:creator>
  <cp:lastModifiedBy>Winn Family Association</cp:lastModifiedBy>
  <cp:revision>1</cp:revision>
  <dcterms:created xsi:type="dcterms:W3CDTF">2026-11-03T17:09:53Z</dcterms:created>
  <dcterms:modified xsi:type="dcterms:W3CDTF">2026-11-03T17:09:53Z</dcterms:modified>
</cp:coreProperties>
</file>