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WFA411 Slower Balls and Change of Pace, an official Winn Family Association Training Centre module.
Deceive batters with change of pace: off-cutters, knuckle balls, back-of-the-hand and split-finger slower balls, disguise and timing.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WFA411 – Slower Balls and Change of Pace shows pace bowlers how to beat the batter with deception rather than speed. You will learn why change of pace works, how to bowl the off-cutter, the knuckle ball, the split-finger and back-of-the-hand slower balls, how to disguise them with the same run-up and arm speed, and the best lengths and moments to use them in a T20 match. You will also learn how to practise slower balls with purpose.
This module is for members who have completed WFA406 Pace Bowling Fundamentals. Change of pace is one of the most important skills in modern T20 cricket. Completing this module, with WFA409 Yorkers and Full-Length Deliveries, unlocks WFA418 T20 Death Bowling, and it also counts towards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WFA406 Pace Bowling Fundamentals.
Passing this module unlocks: WFA418 T20 Death Bowling,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CHANGE OF PACE WORKS — say:
In this lesson you will learn why a slower ball can be so effective. Batters time their shots based on the pace they expect. When a ball arrives later than expected, the batter can be through the shot too early, mistiming it in the air or missing it altogether. In T20 cricket, where batters are often committed to big shots, this deception can bring catches and bowled dismissals and make boundary hitting much harder. A slower ball does not need to be extremely slow. A difference of ten to fifteen per cent, well disguised, is often enough. The key is that the batter does not pick it until it is too late.
Key points: Batters time shots to expected pace; Late arrival causes early, mistimed shots; Very effective against committed big hitters; A well-disguised small drop in pace is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DISGUISE IS EVERYTHING — say:
In this lesson you will learn that disguise matters more than the variation itself. Your run-up, approach speed, action and arm speed should look identical to your stock ball. If you slow down your run or your arm, a good batter will spot it. Try to hide your grip until late in your approach, perhaps by covering the ball with your other hand. The speed change should come from the grip and the release, not from a slower body. Ask a teammate to watch from the batter's end and tell you whether they can pick your slower ball. Filming from the front can also reveal giveaways you did not know you had.
Key points: Same run-up, action and arm speed as the stock ball; Hide the grip until late; Pace change comes from grip and release; Ask a teammate or use video to spot giveaways.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OFF-CUTTER SLOWER BALL — say:
In this lesson you will learn the off-cutter slower ball, which is often the easiest variation to learn. Hold the ball with the seam angled across slightly and, at release, drag your index and middle fingers down the side of the ball, as if turning a door handle, rather than through the back of it. This takes pace off and imparts some sideways spin, so the ball may grip and move into a right-handed batter off the pitch. It is especially effective on dry or slow pitches. Aim for a good length or slightly back of a length, so the batter has to generate their own power against a ball that holds up off the surface.
Key points: Fingers drag down the side of the ball; Takes pace off and grips on slow pitches; Moves into a right-hander; Bowl at good length or back of a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KNUCKLE BALL — say:
In this lesson you will learn the knuckle ball. Instead of holding the ball on your fingertips, you tuck the tops of your index and middle fingers, and sometimes the third finger, behind the ball so that the knuckles or fingernails rest on it. At release, you push the ball out with the knuckles rather than flicking it with the fingertips, which removes much of the backspin and reduces the pace. The ball can float and dip, making it very hard to time. The knuckle ball needs plenty of practice before you take it into matches, as it can easily drift into a full toss. Start with short distances and build up gradually.
Key points: Tuck fingertips so knuckles rest on the ball; Push out with the knuckles, removing backspin; Ball floats and dips; Needs lots of practice; start short and build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BACK-OF-THE-HAND AND SPLIT-FINGER VARIATIONS — say:
In this lesson you will meet two further slower balls. The back-of-the-hand slower ball is released with the wrist rotated so that the ball comes out over the back of the hand, a little like a leg-spinner. It produces a loopy, slower trajectory that is hard to pick but can be difficult to control. The split-finger slower ball is held with the index and middle fingers spread wide apart either side of the ball, which reduces the force through the fingers and slows the ball down. Both variations take time to master. Choose one or two slower balls that you can control well rather than trying to bowl every variety.
Key points: Back-of-the-hand: wrist rotated, loopy flight; Split-finger: fingers spread wide; Both are hard to control at first; Master one or two rather than 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CHOOSING LENGTH AND LINE — say:
In this lesson you will learn where to land your slower balls. A slower ball that is too full can become a juicy full toss, and one that is too short can sit up and be pulled. Many bowlers aim for a slightly fuller length than their stock good length, so the ball dips onto the batter, or for a back-of-a-length delivery that holds up off the pitch. Bowling the slower ball wide of off stump to a longer boundary can encourage a mistimed shot into the field. Think about the boundary sizes at the ground, the batter's favourite scoring areas and your field when you choose your line and length.
Key points: Too full becomes a full toss, too short sits up; Dip onto the batter or hold up off the pitch; Use the longer boundary; Plan around the field and batter's strengths.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WHEN TO BOWL THE SLOWER BALL — say:
In this lesson you will learn about timing your variations. A slower ball is most effective when the batter is expecting pace, perhaps after a quick bouncer, or when they are committed to attacking. Using it too often makes it predictable, and good batters will wait for it. Mix your slower balls with yorkers and stock deliveries, and watch the batter's movements to see if they are setting up early. Talk with your captain and wicketkeeper about the plan, and agree signals if helpful. In practice, bowl overs that mix stock and slower balls, scoring yourself on both disguise and accuracy, so that the skills come together under pressure.
Key points: Most effective when the batter expects pace; Overuse makes it predictable; Mix with yorkers and stock balls; Practise mixed overs, scoring disguise and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WFA406 Pace Bowling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RJiS6tNO6CM" TargetMode="External"/><Relationship Id="rId2" Type="http://schemas.openxmlformats.org/officeDocument/2006/relationships/hyperlink" Target="https://www.youtube.com/watch?v=D8bGC1cBl64" TargetMode="External"/><Relationship Id="rId3" Type="http://schemas.openxmlformats.org/officeDocument/2006/relationships/hyperlink" Target="https://www.youtube.com/watch?v=qYEhgb7jZhQ"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SLOWER BALLS AND CHANGE OF PACE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Deceive batters with change of pace: off-cutters, knuckle balls, back-of-the-hand and split-finger slower balls, disguise and timing.</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WFA411 Slower Balls and Change of Pace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WFA406 Pace Bowling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WFA411 – Slower Balls and Change of Pace shows pace bowlers how to beat the batter with deception rather than speed. You will learn why change of pace works, how to bowl the off-cutter, the knuckle ball, the split-finger and back-of-the-hand slower balls, how to disguise them with the same run-up and arm speed, and the best lengths and moments to use them in a T20 match. You will also learn how to practise slower balls with purpose.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WFA406 Pace Bowling Fundamentals. Change of pace is one of the most important skills in modern T20 cricket. Completing this module, with WFA409 Yorkers and Full-Length Deliveries, unlocks WFA418 T20 Death Bowling, and it also counts towards WFA422 Bowling Self-Assessment and Skills Test.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WFA411 Slower Balls and Change of Pace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WFA411 Slower Balls and Change of Pace training module, recognising your ability to understand, disguise and plan slower balls and change of pace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WFA411 Slower Balls and Change of Pace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WFA418 T20 Death Bowling and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with WFA409 Yorkers and Full-Length Deliveries, unlocks WFA418 T20 Death Bowling, and counts towards WFA422 Bowling Self-Assessment and Skills Test in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WFA406 Pace Bowling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WFA418 T20 Death Bowling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Change of Pace Works   ·   2. Disguise Is Everything   ·   3. The Off-Cutter Slower Ball   ·   4. The Knuckle Ball   ·   5. Back-of-the-Hand and Split-Finger Variations   ·   6. Choosing Length and Line   ·   7. When to Bowl the Slower Ball</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CHANGE OF PACE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time shots to expected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Late arrival causes early, mistimed shots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Very effective against committed big hitters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well-disguised small drop in pace is enough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a slower ball can be so effective. Batters time their shots based on the pace they expect. When a ball arrives later than expected, the batter can be through the shot too early, mistiming it in the air or missing it altogether. In T20 cricket, where batters are often committed to big shots, this deception can bring catches and bowled dismissals and make boundary hitting much harder. A slower ball does not need to be extremely slow. A difference of ten to fifteen per cent, well disguised, is often enough. The key is that the batter does not pick it until it is too late.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DISGUISE IS EVERYTHING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run-up, action and arm speed as the stock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Hide the grip until late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Pace change comes from grip and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a teammate or use video to spot giveaways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disguise matters more than the variation itself. Your run-up, approach speed, action and arm speed should look identical to your stock ball. If you slow down your run or your arm, a good batter will spot it. Try to hide your grip until late in your approach, perhaps by covering the ball with your other hand. The speed change should come from the grip and the release, not from a slower body. Ask a teammate to watch from the batter's end and tell you whether they can pick your slower ball. Filming from the front can also reveal giveaways you did not know you had.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OFF-CUTTER SLOWER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drag down the side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Takes pace off and grips on slow pitches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Moves into a right-hander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 at good length or back of a length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off-cutter slower ball, which is often the easiest variation to learn. Hold the ball with the seam angled across slightly and, at release, drag your index and middle fingers down the side of the ball, as if turning a door handle, rather than through the back of it. This takes pace off and imparts some sideways spin, so the ball may grip and move into a right-handed batter off the pitch. It is especially effective on dry or slow pitches. Aim for a good length or slightly back of a length, so the batter has to generate their own power against a ball that holds up off the surface.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KNUCKLE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Tuck fingertips so knuckles rest on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Push out with the knuckles, removing backspin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floats and dips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Needs lots of practice; start short and build up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knuckle ball. Instead of holding the ball on your fingertips, you tuck the tops of your index and middle fingers, and sometimes the third finger, behind the ball so that the knuckles or fingernails rest on it. At release, you push the ball out with the knuckles rather than flicking it with the fingertips, which removes much of the backspin and reduces the pace. The ball can float and dip, making it very hard to time. The knuckle ball needs plenty of practice before you take it into matches, as it can easily drift into a full toss. Start with short distances and build up gradually.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BACK-OF-THE-HAND AND SPLIT-FINGER VARIATIONS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Back-of-the-hand: wrist rotated, loopy flight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Split-finger: fingers spread wide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Both are hard to control at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Master one or two rather than many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two further slower balls. The back-of-the-hand slower ball is released with the wrist rotated so that the ball comes out over the back of the hand, a little like a leg-spinner. It produces a loopy, slower trajectory that is hard to pick but can be difficult to control. The split-finger slower ball is held with the index and middle fingers spread wide apart either side of the ball, which reduces the force through the fingers and slows the ball down. Both variations take time to master. Choose one or two slower balls that you can control well rather than trying to bowl every variety.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CHOOSING LENGTH AND LINE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full becomes a full toss, too short sits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Dip onto the batter or hold up off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longer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around the field and batter's strengths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to land your slower balls. A slower ball that is too full can become a juicy full toss, and one that is too short can sit up and be pulled. Many bowlers aim for a slightly fuller length than their stock good length, so the ball dips onto the batter, or for a back-of-a-length delivery that holds up off the pitch. Bowling the slower ball wide of off stump to a longer boundary can encourage a mistimed shot into the field. Think about the boundary sizes at the ground, the batter's favourite scoring areas and your field when you choose your line and length.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TO BOWL THE SLOWER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effective when the batter expects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Overuse makes it predictable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Mix with yorkers and stock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mixed overs, scoring disguise and accuracy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timing your variations. A slower ball is most effective when the batter is expecting pace, perhaps after a quick bouncer, or when they are committed to attacking. Using it too often makes it predictable, and good batters will wait for it. Mix your slower balls with yorkers and stock deliveries, and watch the batter's movements to see if they are setting up early. Talk with your captain and wicketkeeper about the plan, and agree signals if helpful. In practice, bowl overs that mix stock and slower balls, scoring yourself on both disguise and accuracy, so that the skills come together under pressure.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Bowl the Off Cutter - Fast Bowling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Damien Fleming's Cricket Bowlology Report 🏏 — Damien Fleming on bowling the off-cutter.  ·  https://www.youtube.com/watch?v=RJiS6tNO6CM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bowl a knuckle ball - Fast bowling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grip and drills for the knuckle ball.  ·  https://www.youtube.com/watch?v=D8bGC1cBl64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Fast Bowling Skills YOU Need To Know | How To Bowl Slow Ball Variations / Bouncers / Yorkers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an overview of slow-ball variations, bouncers and yorkers.  ·  https://www.youtube.com/watch?v=qYEhgb7jZhQ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WFA406 Pace Bowling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WFA411 Slower Balls and Change of Pace.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WFA418 T20 Death Bowling  ·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WFA411 Slower Balls and Change of Pace — Official module slides</dc:title>
  <dc:subject>Bowling · Ref. WFA/TC/WFA411</dc:subject>
  <dc:creator>Winn Family Association</dc:creator>
  <cp:lastModifiedBy>Winn Family Association</cp:lastModifiedBy>
  <cp:revision>1</cp:revision>
  <dcterms:created xsi:type="dcterms:W3CDTF">2026-11-02T13:14:29Z</dcterms:created>
  <dcterms:modified xsi:type="dcterms:W3CDTF">2026-11-02T13:14:29Z</dcterms:modified>
</cp:coreProperties>
</file>