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WFA704 Setting a Defensible T20 Target, an official Winn Family Association Training Centre module.
Learn how to plan a first-innings T20 total, judge a par score and finish strongly to give your bowlers something to defend.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WFA704 – Setting a Defensible T20 Target covers batting first in a twenty-over match. You will learn how to estimate a par score from the pitch, ground and opposition, how to plan the innings in phases, how to balance risk with wickets in hand, and how to use your batting resources so that no overs are wasted. The module also explains how a strong finish can turn a fair total into a winning one.
This module is for captains, senior batters and anyone who helps shape batting decisions. It builds on WFA108 Overs, Runs, Wickets and Extras and WFA110 Introduction to T20 Cricket. It unlocks WFA705 Chasing a Target and contributes to WFA714 Match Scenarios and Tactical Decisions. By the end you will be able to plan a first innings with confidence and explain your thinking to the rest of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WFA108 Overs, Runs, Wickets and Extras, WFA110 Introduction to T20 Cricket.
Passing this module unlocks: WFA705 Chasing a Target,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MAKES A TARGET DEFENSIBLE — say:
In this lesson you will learn what a defensible target is. When batting first, you do not know what is enough, so you aim for a score that gives your bowlers a realistic chance. A defensible total depends on the pitch, the size of the ground, the weather, the quality of the opposition batting and the strength of your own bowling. In amateur cricket, scores vary widely between grounds and days. The aim is not to hit a magic number but to post a total at or above par for the conditions.
Key points: No fixed number is always enough; Depends on pitch, ground, weather and opposition; Consider your own bowling strength; Aim at or above par for the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JUDGING A PAR SCORE — say:
In this lesson you will learn to estimate a par score. Start with what is normal at the ground: think about recent WFA scores there. Then adjust. A slow, low pitch or a heavy outfield lowers par. Short boundaries, a fast outfield and good batting conditions raise it. Watch the first few overs carefully and revise your estimate. Share your target with the batters in simple terms, for example runs by the end of the powerplay, by over ten and at the end. A clear target helps batters judge when to take risks.
Key points: Start from typical scores at the ground; Slow pitches and heavy outfields lower par; Short boundaries and fast outfields raise it; Revise the estimate as the innings unfolds.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PLANNING THE INNINGS IN PHASES — say:
In this lesson you will look at planning by phase. A T20 innings is often thought of in three phases: the powerplay, the middle overs and the death overs. In the powerplay, with only two fielders outside the circle, there is a chance to score quickly. In the middle overs, the aim is to keep rotating strike, avoid clusters of wickets and hit bad balls. In the death overs, set batters with wickets in hand can attack almost every delivery. Thinking in phases helps you avoid both a slow start and a collapse.
Key points: Powerplay: use the fielding restrictions; Middle overs: rotate strike, avoid collapses; Death overs: attack with wickets in hand; Phases prevent slow starts and collapses.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WICKETS IN HAND VERSUS RUN RATE — say:
In this lesson you will learn about the balance between scoring quickly and keeping wickets. In T20, wickets are a resource. Losing too many early limits how hard you can hit at the end. But being too cautious wastes overs, and unused wickets at the end of the innings are wasted resource too. A useful guide is that wickets in hand allow more aggression in the final overs. If you lose early wickets, rebuild briefly with sensible singles before accelerating again. Good teams manage this balance rather than leaving it to chance.
Key points: Wickets are a resource to spend wisely; Too cautious wastes overs; Wickets in hand allow late aggression; Rebuild briefly after early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USING YOUR BATTING ORDER — say:
In this lesson you will learn to use your batting order flexibly. Your best batters should face the most balls, so they usually bat near the top. A big hitter might be promoted when the field is up or when a fast finish is needed. Hold steady players in reserve in case of early wickets. Make sure every batter knows their role, whether to anchor, to accelerate or to finish. Avoid leaving strong hitters in the dugout at the end of the innings. A flexible order shows the captain is reading the game.
Key points: Best batters should face the most balls; Promote hitters when the situation suits; Keep steady batters in reserve; Do not leave hitters unused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FINISHING STRONGLY — say:
In this lesson you will learn why the last few overs matter so much. Many T20 matches are decided by how well the batting side finishes. Set batters should target the bowlers and areas they have identified, use the full depth of the crease and look for gaps rather than only sixes. Running hard between the wickets turns ones into twos. Even the last ball matters, because a boundary or a single can be the difference in a close finish. Plan in advance who will face the final overs if possible.
Key points: Many matches are decided at the death; Target identified bowlers and areas; Run hard to turn ones into twos; Plan who faces the final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HANDING OVER TO THE BOWLERS — say:
In this lesson you will learn how the end of the first innings links to the second. As captain, use the innings break to tell your bowlers the total in context: whether it is above, at or below par. Share the plan for defending it, including who bowls in each phase and the key opposition batters. A confident, specific message helps players believe the total can be defended. Remember that the result in our league affects points, with three for a win, one for a tie or no result and none for a loss.
Key points: Explain the total in context of par; Share the defending plan at the break; Name key opposition batters to target; Confidence helps defend any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WFA108 Overs, Runs, Wickets and Extras, WFA110 Introduction to T20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dK6cZBeYGtE" TargetMode="External"/><Relationship Id="rId2" Type="http://schemas.openxmlformats.org/officeDocument/2006/relationships/hyperlink" Target="https://www.youtube.com/watch?v=eA9fCpyI7Bc"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SETTING A DEFENSIBLE T20 TARGET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to plan a first-innings T20 total, judge a par score and finish strongly to give your bowlers something to defend.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WFA704 Setting a Defensible T20 Target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WFA108 Overs, Runs, Wickets and Extras, WFA110 Introduction to T20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WFA704 – Setting a Defensible T20 Target covers batting first in a twenty-over match. You will learn how to estimate a par score from the pitch, ground and opposition, how to plan the innings in phases, how to balance risk with wickets in hand, and how to use your batting resources so that no overs are wasted. The module also explains how a strong finish can turn a fair total into a winning one.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senior batters and anyone who helps shape batting decisions. It builds on WFA108 Overs, Runs, Wickets and Extras and WFA110 Introduction to T20 Cricket. It unlocks WFA705 Chasing a Target and contributes to WFA714 Match Scenarios and Tactical Decisions. By the end you will be able to plan a first innings with confidence and explain your thinking to the rest of the team.</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WFA704 Setting a Defensible T20 Target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WFA704 Setting a Defensible T20 Target training module, recognising your understanding of how to plan and set a defensible first-innings total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WFA704 Setting a Defensible T20 Target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WFA705 Chasing a Target and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WFA705 Chasing a Target and contributes to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WFA108 Overs, Runs, Wickets and Extras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 Introduction to T20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WFA705 Chasing a Target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makes a target defensible   ·   2. Judging a par score   ·   3. Planning the innings in phases   ·   4. Wickets in hand versus run rate   ·   5. Using your batting order   ·   6. Finishing strongly   ·   7. Handing over to the bowlers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MAKES A TARGET DEFENSIBLE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fixed number is always enough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Depends on pitch, ground, weather and opposition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your own bowling strength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at or above par for the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defensible target is. When batting first, you do not know what is enough, so you aim for a score that gives your bowlers a realistic chance. A defensible total depends on the pitch, the size of the ground, the weather, the quality of the opposition batting and the strength of your own bowling. In amateur cricket, scores vary widely between grounds and days. The aim is not to hit a magic number but to post a total at or above par for the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JUDGING A PAR SCORE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from typical scores at the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Slow pitches and heavy outfields lower par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boundaries and fast outfields raise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Revise the estimate as the innings unfolds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estimate a par score. Start with what is normal at the ground: think about recent WFA scores there. Then adjust. A slow, low pitch or a heavy outfield lowers par. Short boundaries, a fast outfield and good batting conditions raise it. Watch the first few overs carefully and revise your estimate. Share your target with the batters in simple terms, for example runs by the end of the powerplay, by over ten and at the end. A clear target helps batters judge when to take risks.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THE INNINGS IN PHASES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use the fielding restrictions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rotate strike, avoid collapses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overs: attack with wickets in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Phases prevent slow starts and collapses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planning by phase. A T20 innings is often thought of in three phases: the powerplay, the middle overs and the death overs. In the powerplay, with only two fielders outside the circle, there is a chance to score quickly. In the middle overs, the aim is to keep rotating strike, avoid clusters of wickets and hit bad balls. In the death overs, set batters with wickets in hand can attack almost every delivery. Thinking in phases helps you avoid both a slow start and a collapse.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WICKETS IN HAND VERSUS RUN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are a resource to spend wisely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cautious wastes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in hand allow late aggression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Rebuild briefly after early wickets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balance between scoring quickly and keeping wickets. In T20, wickets are a resource. Losing too many early limits how hard you can hit at the end. But being too cautious wastes overs, and unused wickets at the end of the innings are wasted resource too. A useful guide is that wickets in hand allow more aggression in the final overs. If you lose early wickets, rebuild briefly with sensible singles before accelerating again. Good teams manage this balance rather than leaving it to chance.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YOUR BATTING ORDER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Best batters should face the most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Promote hitters when the situation suits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steady batters in reserve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leave hitters unused at the end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use your batting order flexibly. Your best batters should face the most balls, so they usually bat near the top. A big hitter might be promoted when the field is up or when a fast finish is needed. Hold steady players in reserve in case of early wickets. Make sure every batter knows their role, whether to anchor, to accelerate or to finish. Avoid leaving strong hitters in the dugout at the end of the innings. A flexible order shows the captain is reading the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FINISHING STRONGLY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Many matches are decided at the death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Target identified bowlers and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hard to turn ones into twos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who faces the final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last few overs matter so much. Many T20 matches are decided by how well the batting side finishes. Set batters should target the bowlers and areas they have identified, use the full depth of the crease and look for gaps rather than only sixes. Running hard between the wickets turns ones into twos. Even the last ball matters, because a boundary or a single can be the difference in a close finish. Plan in advance who will face the final overs if possible.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HANDING OVER TO THE BOWLERS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the total in context of par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the defending plan at the break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Name key opposition batters to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Confidence helps defend any total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end of the first innings links to the second. As captain, use the innings break to tell your bowlers the total in context: whether it is above, at or below par. Share the plan for defending it, including who bowls in each phase and the key opposition batters. A confident, specific message helps players believe the total can be defended. Remember that the result in our league affects points, with three for a win, one for a tie or no result and none for a loss.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art of death bowling in T20 cricket 🪄 | Nasser Hussain, Stuart Broad and Eoin Morgan reveal 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experts discuss how T20 innings are closed out and how totals are defended at the death.  ·  https://www.youtube.com/watch?v=dK6cZBeYGtE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#INDvENG: Nasser Hussain, Manjrekar, &amp; Bangar touch upon Jos Buttler's gameplan | #T20WorldCupOnStar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Star Sports — analysis of batting roles such as anchor and finisher in T20 cricket.  ·  https://www.youtube.com/watch?v=eA9fCpyI7Bc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WFA108 Overs, Runs, Wickets and Extras, WFA110 Introduction to T20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WFA704 Setting a Defensible T20 Target.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WFA705 Chasing a Target  ·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WFA704 Setting a Defensible T20 Target — Official module slides</dc:title>
  <dc:subject>Captaincy &amp; Tactics · Ref. WFA/TC/WFA704</dc:subject>
  <dc:creator>Winn Family Association</dc:creator>
  <cp:lastModifiedBy>Winn Family Association</cp:lastModifiedBy>
  <cp:revision>1</cp:revision>
  <dcterms:created xsi:type="dcterms:W3CDTF">2026-11-02T13:09:25Z</dcterms:created>
  <dcterms:modified xsi:type="dcterms:W3CDTF">2026-11-02T13:09:25Z</dcterms:modified>
</cp:coreProperties>
</file>