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WFA407 Seam Bowling, an official Winn Family Association Training Centre module.
Make the ball move off the pitch: upright seam presentation, wobble seam, cutters and how to read pitches that help the seamer.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WFA/TC/WFA407.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WFA407 – Seam Bowling explains how to make the ball deviate off the pitch. You will learn how an upright seam creates movement, how to present the seam consistently, the wobble-seam technique, the difference between seam movement and cutters, and how pitch conditions and the age of the ball affect what is possible. You will also learn how to plan with seam movement in a T20 match and how to look after the ball within the Laws.
This module is for members who have completed WFA406 Pace Bowling Fundamentals. It suits seam bowlers of all speeds, including the medium-pacers who play such an important role in league cricket. It is a required step towards WFA422 Bowling Self-Assessment and Skills Test, and pairs naturally with WFA408 Swing Bowling: Inswing and Outswing.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WFA406 Pace Bowling Fundamentals.
Passing this module unlocks: WFA422 Bowling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SEAM MOVEMENT IS — say:
In this lesson you will learn what seam bowlers are trying to achieve. When the ball lands on its raised seam, it can grip the surface or deflect slightly, changing direction off the pitch. This sideways movement after bouncing is called seam movement, and it is different from swing, which happens in the air before the ball lands. A small amount of seam movement, even a few centimetres, is enough to beat the bat or find the edge. Because it depends on how the seam lands, it is partly unpredictable even for the bowler, which is exactly what makes it so dangerous. Your job is to give the seam the best chance to work.
Key points: Seam movement happens off the pitch; Swing happens in the air; A few centimetres can beat the bat; It is partly unpredictable, which helps the bowler.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PRESENTING AN UPRIGHT SEAM — say:
In this lesson you will focus on landing the ball on the seam. Hold the ball with the seam vertical and your fingers either side of it, then release with your fingers directly behind the ball and your wrist firm. Imparting smooth backspin keeps the seam stable in the air so it lands upright. Watch the ball in flight in practice. If the seam is wobbling randomly or spinning sideways, your wrist or fingers are probably moving off the back of the ball. Filming your deliveries in slow motion or bowling to a partner who watches the seam will give you excellent feedback. A consistently upright seam is the seam bowler's main weapon.
Key points: Seam vertical, fingers directly behind the ball; Firm wrist and smooth backspin; Watch the seam in flight for feedback; Upright seam is the seamer's main weapon.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WOBBLE SEAM — say:
In this lesson you will learn a modern variation called the wobble seam. Instead of keeping the seam perfectly upright, you spread your fingers slightly wider and release the ball so that the seam wobbles from side to side in flight. When it lands, the seam might hit the pitch at different angles, so the ball might hold its line, move in or move away. Because neither you nor the batter knows exactly which way it will go, it can be very effective on surfaces with a little help. The wobble seam usually swings less than a normal delivery but is easier to control on some days. It is a valuable option to experiment with.
Key points: Fingers spread slightly, seam wobbles in flight; Ball can hold, move in or move away; Unpredictable for batter and bowler; Useful when conventional swing is absent.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CUTTERS — say:
In this lesson you will learn about cutters, which create deliberate movement off the pitch. For an off-cutter to a right-handed batter, you drag your fingers down the right side of the ball at release, imparting sideways spin so the ball moves back into the batter. For a leg-cutter, your fingers come down the left side so the ball moves away. Cutters are usually a little slower than your stock ball, which makes them a useful change of pace as well. They tend to grip more on dry or worn surfaces. Practise the wrist and finger movement slowly at first, and only add cutters to your matches once you can control them.
Key points: Off-cutter moves into a right-hander; Leg-cutter moves away from a right-hander; Fingers drag down the side of the ball; Usually slower; grips on dry surfaces.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READING THE PITCH AND CONDITIONS — say:
In this lesson you will learn how conditions affect seam movement. Pitches with a little grass, some moisture or a soft surface usually help the seam bowler, as the seam can bite into the surface. Hard, dry and flat pitches tend to offer less movement, so accuracy and change of pace become more important. Overcast conditions do not cause seam movement directly, but a fresh pitch early in the day often does more. Inspect the pitch before the match, talk with your captain and teammates, and watch the first few overs closely to see how much the ball is doing. Then plan your lengths and variations accordingly.
Key points: Grassy, moist or soft pitches help seam; Hard, dry, flat pitches offer less; Inspect the pitch before the match; Watch early overs and adjust your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BALL CONDITION AND THE LAWS — say:
In this lesson you will learn how the condition of the ball affects seam bowling and what the Laws allow. A new ball has a hard, prominent seam that is ideal for seam movement, while an older ball's seam is flatter. Under the Laws of Cricket, fielders may polish the ball, provided no artificial substance is used, and may dry a wet ball with a towel under the umpire's supervision. Lifting the seam, scratching the surface or applying any substance to change the condition of the ball is unfair and can lead to penalty runs and the ball being changed. Always look after the ball fairly and within the Laws.
Key points: New ball seam is hard and prominent; Polishing without artificial substances is allowed; Lifting the seam or scratching the ball is unfair; Changing the ball's condition can bring penalty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SEAM BOWLING PLANS IN T20 — say:
In this lesson you will put seam bowling into a match context. In T20 cricket you rarely have long spells to work a batter out, so use movement when it is there, but always prioritise hitting your lengths. A hard length in the channel outside off stump, with the seam upright, can bring edges and play-and-misses early in the innings. As the ball gets older or the batter settles, mix in cutters and wobble seam to vary the movement and pace. Agree your field with your captain so that edges and mistimed shots are covered. Remember that a seamer who is accurate and moves the ball a little is valuable in every phase.
Key points: Use movement when available, but prioritise length; Hard length in the channel brings edges; Mix cutters and wobble seam as the ball ages; Set fields that cover edges and mistimes.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WFA406 Pace Bowling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WFA/TC/WFA407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WFA/TC/WFA407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aO8zHpkeBuk" TargetMode="External"/><Relationship Id="rId2" Type="http://schemas.openxmlformats.org/officeDocument/2006/relationships/hyperlink" Target="https://www.youtube.com/watch?v=-JNoa8YpAcs" TargetMode="External"/><Relationship Id="rId3" Type="http://schemas.openxmlformats.org/officeDocument/2006/relationships/hyperlink" Target="https://www.youtube.com/watch?v=p7wMsxDYQFs"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WFA/TC/WFA407</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3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WFA407</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SEAM BOWLING</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Bowling    •    Intermediate    •    About 35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Make the ball move off the pitch: upright seam presentation, wobble seam, cutters and how to read pitches that help the seamer.</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WFA407 Seam Bowling</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WFA/TC/WFA407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Bowling  ·  Intermediate  ·  About 35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WFA406 Pace Bowling Fundamentals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WFA407 – Seam Bowling explains how to make the ball deviate off the pitch. You will learn how an upright seam creates movement, how to present the seam consistently, the wobble-seam technique, the difference between seam movement and cutters, and how pitch conditions and the age of the ball affect what is possible. You will also learn how to plan with seam movement in a T20 match and how to look after the ball within the Laws.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WFA406 Pace Bowling Fundamentals. It suits seam bowlers of all speeds, including the medium-pacers who play such an important role in league cricket. It is a required step towards WFA422 Bowling Self-Assessment and Skills Test, and pairs naturally with WFA408 Swing Bowling: Inswing and Outswing.</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WFA407 Seam Bowling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WFA407 Seam Bowling training module, recognising your understanding of seam presentation, wobble seam and cutters, and how to use pitch conditions to make the ball move.</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WFA407 Seam Bowling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WFA422 Bowling Self-Assessment and Skills Test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counts towards unlocking WFA422 Bowling Self-Assessment and Skills Test, the capstone of the WFA Bowling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WFA406 Pace Bowling Fundamentals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WFA422 Bowling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Seam Movement Is   ·   2. Presenting an Upright Seam   ·   3. Wobble Seam   ·   4. Cutters   ·   5. Reading the Pitch and Conditions   ·   6. Ball Condition and the Laws   ·   7. Seam Bowling Plans in T20</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SEAM MOVEMENT IS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Seam movement happens off the pitch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Swing happens in the air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few centimetres can beat the bat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It is partly unpredictable, which helps the bowler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seam bowlers are trying to achieve. When the ball lands on its raised seam, it can grip the surface or deflect slightly, changing direction off the pitch. This sideways movement after bouncing is called seam movement, and it is different from swing, which happens in the air before the ball lands. A small amount of seam movement, even a few centimetres, is enough to beat the bat or find the edge. Because it depends on how the seam lands, it is partly unpredictable even for the bowler, which is exactly what makes it so dangerous. Your job is to give the seam the best chance to work.</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PRESENTING AN UPRIGHT SEAM</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Seam vertical, fingers directly behind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Firm wrist and smooth backspin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the seam in flight for feedback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Upright seam is the seamer's main weapon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focus on landing the ball on the seam. Hold the ball with the seam vertical and your fingers either side of it, then release with your fingers directly behind the ball and your wrist firm. Imparting smooth backspin keeps the seam stable in the air so it lands upright. Watch the ball in flight in practice. If the seam is wobbling randomly or spinning sideways, your wrist or fingers are probably moving off the back of the ball. Filming your deliveries in slow motion or bowling to a partner who watches the seam will give you excellent feedback. A consistently upright seam is the seam bowler's main weapon.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WOBBLE SEAM</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Fingers spread slightly, seam wobbles in flight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Ball can hold, move in or move away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Unpredictable for batter and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Useful when conventional swing is absent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 modern variation called the wobble seam. Instead of keeping the seam perfectly upright, you spread your fingers slightly wider and release the ball so that the seam wobbles from side to side in flight. When it lands, the seam might hit the pitch at different angles, so the ball might hold its line, move in or move away. Because neither you nor the batter knows exactly which way it will go, it can be very effective on surfaces with a little help. The wobble seam usually swings less than a normal delivery but is easier to control on some days. It is a valuable option to experiment with.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CUTTERS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Off-cutter moves into a right-hander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Leg-cutter moves away from a right-hander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Fingers drag down the side of the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Usually slower; grips on dry surfaces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about cutters, which create deliberate movement off the pitch. For an off-cutter to a right-handed batter, you drag your fingers down the right side of the ball at release, imparting sideways spin so the ball moves back into the batter. For a leg-cutter, your fingers come down the left side so the ball moves away. Cutters are usually a little slower than your stock ball, which makes them a useful change of pace as well. They tend to grip more on dry or worn surfaces. Practise the wrist and finger movement slowly at first, and only add cutters to your matches once you can control them.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READING THE PITCH AND CONDITIONS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Grassy, moist or soft pitches help seam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Hard, dry, flat pitches offer less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Inspect the pitch before the match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Watch early overs and adjust your plan</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conditions affect seam movement. Pitches with a little grass, some moisture or a soft surface usually help the seam bowler, as the seam can bite into the surface. Hard, dry and flat pitches tend to offer less movement, so accuracy and change of pace become more important. Overcast conditions do not cause seam movement directly, but a fresh pitch early in the day often does more. Inspect the pitch before the match, talk with your captain and teammates, and watch the first few overs closely to see how much the ball is doing. Then plan your lengths and variations accordingly.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BALL CONDITION AND THE LAWS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New ball seam is hard and prominent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Polishing without artificial substances is allowed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Lifting the seam or scratching the ball is unfair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Changing the ball's condition can bring penalty runs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the condition of the ball affects seam bowling and what the Laws allow. A new ball has a hard, prominent seam that is ideal for seam movement, while an older ball's seam is flatter. Under the Laws of Cricket, fielders may polish the ball, provided no artificial substance is used, and may dry a wet ball with a towel under the umpire's supervision. Lifting the seam, scratching the surface or applying any substance to change the condition of the ball is unfair and can lead to penalty runs and the ball being changed. Always look after the ball fairly and within the Laws.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SEAM BOWLING PLANS IN T20</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movement when available, but prioritise length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Hard length in the channel brings edges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Mix cutters and wobble seam as the ball ages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Set fields that cover edges and mistimes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put seam bowling into a match context. In T20 cricket you rarely have long spells to work a batter out, so use movement when it is there, but always prioritise hitting your lengths. A hard length in the channel outside off stump, with the seam upright, can bring edges and play-and-misses early in the innings. As the ball gets older or the batter settles, mix in cutters and wobble seam to vary the movement and pace. Agree your field with your captain so that edges and mistimed shots are covered. Remember that a seamer who is accurate and moves the ball a little is valuable in every phase.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Types of SEAM Bowling in Cricket | How to do Seam, Cross-Seam, and Wobble Seam Bowling?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Cordon — explains seam, cross-seam and wobble-seam deliveries.  ·  https://www.youtube.com/watch?v=aO8zHpkeBuk</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Hussain &amp; Doull explain how to grip for seam &amp; swing bowling! ✊</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Sky Sports Cricket — Nasser Hussain and Simon Doull on grips for seam and swing.  ·  https://www.youtube.com/watch?v=-JNoa8YpAcs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Decoding Muhammad Asif’s Dangerous Wobble Seam Bowling </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DecodingCricket — an analysis of how wobble seam and release create movement.  ·  https://www.youtube.com/watch?v=p7wMsxDYQFs</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WFA406 Pace Bowling Fundamentals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WFA407 Seam Bowling.</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WFA422 Bowling Self-Assessment and Skills Test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WFA407 Seam Bowling — Official module slides</dc:title>
  <dc:subject>Bowling · Ref. WFA/TC/WFA407</dc:subject>
  <dc:creator>Winn Family Association</dc:creator>
  <cp:lastModifiedBy>Winn Family Association</cp:lastModifiedBy>
  <cp:revision>1</cp:revision>
  <dcterms:created xsi:type="dcterms:W3CDTF">2026-11-03T17:07:57Z</dcterms:created>
  <dcterms:modified xsi:type="dcterms:W3CDTF">2026-11-03T17:07:57Z</dcterms:modified>
</cp:coreProperties>
</file>