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WFA1212 Safe Use of Ground Equipment, an official Winn Family Association Training Centre module.
Understand risk assessment, authorisation, PPE, safe operation, fuel and chemical safety, and what to do when something goes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WFA1212 – Safe Use of Ground Equipment sets out how the WFA expects ground equipment to be used safely. You will learn about risk assessment, training and authorisation, personal protective equipment, safe operation of mowers, rollers and powered tools, fuel and chemical safety, keeping others safe, and reporting faults and incidents. This is a WFA award, not an ECB qualification: for recognised groundsmanship training see the ECB's groundsmanship resources and courses (including its TS4 pitch and outfield guidance), and the ICC's pitch-curation guidance.
The module is for every member who will work on the ground, and should be completed early in the pathway. It gives awareness of safe practice but is not a substitute for accredited machinery or chemical training, the manufacturer's instructions, or professional health and safety advice. Under-18s must not operate powered machinery and should only help with supervised, low-risk tasks. Completing it earns the WFA Ground Safety Awareness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WFA1201 Introduction to Cricket Groundsmanship.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EQUIPMENT SAFETY MATTERS — say:
In this lesson you will learn why safety comes first on the ground. Mowers, rollers, scarifiers, strimmers and tractors can cause amputations, crushing injuries, burns and eye injuries in a moment. Fuel is flammable and turf chemicals can harm health and the environment. Most accidents come from familiar causes: untrained operators, missing guards, clearing blockages with the engine running, rushing, and people too close to working machines. Good habits prevent almost all of them. This module explains those habits, but it cannot replace accredited training, the manufacturer's instructions or professional advice.
Key points: Machines can cause serious injury instantly; Fuel and chemicals carry hazards; Most accidents have familiar causes; Good habits prevent most accidents.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RISK ASSESSMENT — say:
In this lesson you will learn how risk assessment works. Before a task, think about what could cause harm, who might be harmed and how, and what controls are needed, such as training, guards, protective equipment, barriers or timing work when the ground is empty. The club should keep written risk assessments for its main tasks and machines, in line with health and safety law and regulations on work equipment. Read them before you start, and if anything has changed, such as weather, slope or the presence of children, stop and think again. If the risk cannot be controlled, do not do the job.
Key points: Identify hazards and who could be harmed; Put controls in place before starting; Read the club's written risk assessments; If it cannot be controlled, do not do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TRAINING AND AUTHORISATION — say:
In this lesson you will learn the WFA rule on authorisation. No member may operate any powered ground machinery until they have been trained on that specific machine, assessed as competent and authorised by the club. Authorisation is recorded, and covers only the machines you have been signed off on. Read the operator's manual. Under-18s must not operate powered machinery and should only help with supervised, low-risk tasks. Recognised training is available through turf and machinery training providers, the ECB's groundsmanship programme and, for chemicals, accredited certificate of competence courses. Your WFA badge does not on its own authorise machine use.
Key points: Trained, assessed and authorised per machine; Authorisation is recorded; Under-18s must not operate powered machines; WFA badges do not authorise machine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PERSONAL PROTECTIVE EQUIPMENT — say:
In this lesson you will learn about personal protective equipment, often called PPE. The right PPE depends on the task and is set out in the risk assessment. Sturdy footwear, ideally with protective toe caps, is essential around mowers and rollers. Hearing protection is needed with noisy machines. Eye protection and a face visor are important with strimmers. Gloves protect hands when handling blades, fuel or chemicals, and chemical labels may specify particular gloves, overalls or face protection. Avoid loose clothing, jewellery and long hair that could catch. PPE is the last line of defence, so it supports, not replaces, safe working.
Key points: Sturdy, protective footwear; Hearing and eye protection as needed; Gloves and label-specified chemical PPE; No loose clothing or jewellery.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SAFE OPERATION — say:
In this lesson you will learn the core rules of safe operation. Do your pre-use checks, and never use a machine with missing or damaged guards. Clear the area of stones, balls and debris. Keep people, especially children, well away, and stop if anyone approaches. Never clear blockages or adjust blades with the engine running: stop, remove the key or spark plug lead, and wait for moving parts to stop. Take care on slopes, banks and wet grass, following the manufacturer's limits. Never carry passengers. Do not work when tired, unwell or under the influence of alcohol or drugs.
Key points: Pre-use checks; never use without guards; Clear the area and keep people away; Isolate before clearing blockages; No passengers; never work impaired.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FUEL, BATTERIES AND CHEMICALS — say:
In this lesson you will learn to handle fuel and chemicals safely. Store fuel in approved, labelled containers in a secure, ventilated place away from ignition sources. Refuel outdoors with the engine off and cool, never while smoking, and clean up spills. Charge batteries as the manufacturer directs. Turf chemicals such as pesticides must only be handled by people holding the appropriate certificate of competence, used exactly as the label directs, and stored in a locked, dedicated store. Follow the club's arrangements for hazardous substances, and know where the safety data sheets are kept.
Key points: Approved, labelled fuel containers; Refuel outdoors with the engine off and cool; Chemicals only by certificated people; Locked store and safety data 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LONE WORKING AND EMERGENCIES — say:
In this lesson you will learn what to do when working alone and if something goes wrong. Avoid using machinery when nobody else is at the ground, and if you must work alone, tell someone where you are and when you expect to finish, and carry a charged phone. Know where the first aid kit is and who the first aiders are. In an emergency, make the area safe if you can do so without danger, call 999 or 112 for serious injuries, and give first aid only within your training. Afterwards, report the incident to the club so lessons can be learned.
Key points: Avoid machinery when alone; Tell someone and carry a phone; Know the first aid kit and first aiders; Call 999 or 112 for serious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REPORTING FAULTS AND NEAR MISSES — say:
In this lesson you will learn why reporting matters. If a machine is damaged, a guard is loose or something does not feel right, stop using it, label it clearly as out of use and tell the lead groundsperson. Report near misses too, such as a stone thrown by a mower or a slip on a slope, because they warn of future accidents. Keep machinery serviced as the manufacturer recommends and record servicing. Store machines securely, with keys removed, so children or untrained people cannot use them. A culture of honest reporting keeps everyone at Winnston Park safe.
Key points: Stop, label and report faulty equipment; Report near misses too; Keep servicing records; Store securely with keys removed.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WFA1201 Introduction to Cricket Groundsmanship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hjRM00yyGu4" TargetMode="External"/><Relationship Id="rId2" Type="http://schemas.openxmlformats.org/officeDocument/2006/relationships/hyperlink" Target="https://www.youtube.com/watch?v=X-vU4OXd9R8" TargetMode="External"/><Relationship Id="rId3" Type="http://schemas.openxmlformats.org/officeDocument/2006/relationships/hyperlink" Target="https://www.youtube.com/watch?v=rqs2dPWT93Q"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SAFE USE OF GROUND EQUIPMENT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Intermediate    •    About 40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Understand risk assessment, authorisation, PPE, safe operation, fuel and chemical safety, and what to do when something goes wrong.</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WFA1212 Safe Use of Ground Equipment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WFA1201 Introduction to Cricket Groundsmanship</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WFA1212 – Safe Use of Ground Equipment sets out how the WFA expects ground equipment to be used safely. You will learn about risk assessment, training and authorisation, personal protective equipment, safe operation of mowers, rollers and powered tools, fuel and chemical safety, keeping others safe, and reporting faults and incidents.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every member who will work on the ground, and should be completed early in the pathway. It gives awareness of safe practice but is not a substitute for accredited machinery or chemical training, the manufacturer's instructions, or professional health and safety advice. Under-18s must not operate powered machinery and should only help with supervised, low-risk tasks. Completing it earns the WFA Ground Safety Awareness recognition.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WFA1212 Safe Use of Ground Equipment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WFA1212 Safe Use of Ground Equipment training module, recognising your awareness of risk assessment, PPE and safe practice with ground equipment, fuel and chemicals.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WFA1212 Safe Use of Ground Equipment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Ground Safety Awareness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Confirms your awareness of safe practice with ground equipment, a recommended step before any supervised machinery training at Winnston Park.</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WFA1201 Introduction to Cricket Groundsmanship</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Equipment Safety Matters   ·   2. Risk Assessment   ·   3. Training and Authorisation   ·   4. Personal Protective Equipment   ·   5. Safe Operation   ·   6. Fuel, Batteries and Chemicals   ·   7. Lone Working and Emergencies   ·   8. Reporting Faults and Near Misses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EQUIPMENT SAFETY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Machines can cause serious injury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Fuel and chemicals carry hazards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accidents have familiar causes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Good habits prevent most accidents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safety comes first on the ground. Mowers, rollers, scarifiers, strimmers and tractors can cause amputations, crushing injuries, burns and eye injuries in a moment. Fuel is flammable and turf chemicals can harm health and the environment. Most accidents come from familiar causes: untrained operators, missing guards, clearing blockages with the engine running, rushing, and people too close to working machines. Good habits prevent almost all of them. This module explains those habits, but it cannot replace accredited training, the manufacturer's instructions or professional advice.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RISK ASSESSMENT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Identify hazards and who could be harmed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Put controls in place before starting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 the club's written risk assessments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If it cannot be controlled, do not do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risk assessment works. Before a task, think about what could cause harm, who might be harmed and how, and what controls are needed, such as training, guards, protective equipment, barriers or timing work when the ground is empty. The club should keep written risk assessments for its main tasks and machines, in line with health and safety law and regulations on work equipment. Read them before you start, and if anything has changed, such as weather, slope or the presence of children, stop and think again. If the risk cannot be controlled, do not do the job.</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TRAINING AND AUTHORISATION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Trained, assessed and authorised per machine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Authorisation is recorded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Under-18s must not operate powered machines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WFA badges do not authorise machine use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WFA rule on authorisation. No member may operate any powered ground machinery until they have been trained on that specific machine, assessed as competent and authorised by the club. Authorisation is recorded, and covers only the machines you have been signed off on. Read the operator's manual. Under-18s must not operate powered machinery and should only help with supervised, low-risk tasks. Recognised training is available through turf and machinery training providers, the ECB's groundsmanship programme and, for chemicals, accredited certificate of competence courses. Your WFA badge does not on its own authorise machine use.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PERSONAL PROTECTIVE EQUIPMENT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Sturdy, protective footwear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Hearing and eye protection as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Gloves and label-specified chemical PPE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loose clothing or jewellery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personal protective equipment, often called PPE. The right PPE depends on the task and is set out in the risk assessment. Sturdy footwear, ideally with protective toe caps, is essential around mowers and rollers. Hearing protection is needed with noisy machines. Eye protection and a face visor are important with strimmers. Gloves protect hands when handling blades, fuel or chemicals, and chemical labels may specify particular gloves, overalls or face protection. Avoid loose clothing, jewellery and long hair that could catch. PPE is the last line of defence, so it supports, not replaces, safe working.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 OPERATION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Pre-use checks; never use without guards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the area and keep people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Isolate before clearing blockages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passengers; never work impaired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core rules of safe operation. Do your pre-use checks, and never use a machine with missing or damaged guards. Clear the area of stones, balls and debris. Keep people, especially children, well away, and stop if anyone approaches. Never clear blockages or adjust blades with the engine running: stop, remove the key or spark plug lead, and wait for moving parts to stop. Take care on slopes, banks and wet grass, following the manufacturer's limits. Never carry passengers. Do not work when tired, unwell or under the influence of alcohol or drugs.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FUEL, BATTERIES AND CHEMICALS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Approved, labelled fuel containers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Refuel outdoors with the engine off and cool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Chemicals only by certificated people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store and safety data sheets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handle fuel and chemicals safely. Store fuel in approved, labelled containers in a secure, ventilated place away from ignition sources. Refuel outdoors with the engine off and cool, never while smoking, and clean up spills. Charge batteries as the manufacturer directs. Turf chemicals such as pesticides must only be handled by people holding the appropriate certificate of competence, used exactly as the label directs, and stored in a locked, dedicated store. Follow the club's arrangements for hazardous substances, and know where the safety data sheets are kept.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LONE WORKING AND EMERGENCIES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machinery when alone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Tell someone and carry a phone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the first aid kit and first aiders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999 or 112 for serious injuries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when working alone and if something goes wrong. Avoid using machinery when nobody else is at the ground, and if you must work alone, tell someone where you are and when you expect to finish, and carry a charged phone. Know where the first aid kit is and who the first aiders are. In an emergency, make the area safe if you can do so without danger, call 999 or 112 for serious injuries, and give first aid only within your training. Afterwards, report the incident to the club so lessons can be learned.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REPORTING FAULTS AND NEAR MISSES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label and report faulty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Report near misses too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servicing records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Store securely with keys removed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reporting matters. If a machine is damaged, a guard is loose or something does not feel right, stop using it, label it clearly as out of use and tell the lead groundsperson. Report near misses too, such as a stone thrown by a mower or a slip on a slope, because they warn of future accidents. Keep machinery serviced as the manufacturer recommends and record servicing. Store machines securely, with keys removed, so children or untrained people cannot use them. A culture of honest reporting keeps everyone at Winnston Park safe.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GRASSCUTTING TRAINING - SAFE USE OF RIDE-ON MOWERS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chilternconsulting — Excerpts from operator training for ride-on mowers, covering key safety checks.  ·  https://www.youtube.com/watch?v=hjRM00yyGu4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Safe use of strimmers and brushcutters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International Greenkeepers - IGFH — Safe use of strimmers at a level 2 sports turf standard, including PPE.  ·  https://www.youtube.com/watch?v=X-vU4OXd9R8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Work Equipment Safety Explained | Machinery Hazards, LOTO &amp; PPE Training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Ibham Veza — General machinery hazards, isolation and PPE principles that apply to ground equipment.  ·  https://www.youtube.com/watch?v=rqs2dPWT93Q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WFA1201 Introduction to Cricket Groundsmanship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WFA1212 Safe Use of Ground Equipment.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WFA1212 Safe Use of Ground Equipment — Official module slides</dc:title>
  <dc:subject>Ground &amp; Pitch Preparation · Ref. WFA/TC/WFA1212</dc:subject>
  <dc:creator>Winn Family Association</dc:creator>
  <cp:lastModifiedBy>Winn Family Association</cp:lastModifiedBy>
  <cp:revision>1</cp:revision>
  <dcterms:created xsi:type="dcterms:W3CDTF">2026-11-02T13:14:29Z</dcterms:created>
  <dcterms:modified xsi:type="dcterms:W3CDTF">2026-11-02T13:14:29Z</dcterms:modified>
</cp:coreProperties>
</file>