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WFA1303 Recognising and Reporting Concerns, an official Winn Family Association Training Centre module.
Mandatory guidance on spotting signs of harm, responding well to a disclosure and reporting concerns the right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WFA/TC/WFA1303.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WFA1303 – Recognising and Reporting Concerns builds the practical confidence to act when something is not right. You will learn the possible signs and indicators of abuse and poor practice, how to respond calmly if a child or adult tells you about harm, why you must never promise secrecy or investigate yourself, how to record what you have heard accurately, and how to pass the concern to the welfare lead or, in an emergency, the police. Online awareness modules do not replace any safeguarding training, DBS or other checks required for your role, or the club's own safeguarding policy and procedures.
This mandatory module is for all members and is essential for anyone with junior or volunteer responsibilities. It follows WFA1302 Safeguarding in Cricket and leads to WFA1314 Reporting Incidents and Near Misses. It complements, but does not replace, the ECB safeguarding courses and any training the WFA requires for your role.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WFA1302 Safeguarding in Cricket.
Passing this module unlocks: WFA1314 Reporting Incidents and Near Misses.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RECOGNISING CONCERNS MATTERS — say:
In this lesson you will learn why the ability to notice and act on concerns is so important. People who are being harmed rarely say so directly. They may be frightened, ashamed, confused or worried they will not be believed. Often the first sign is a change in behaviour, an injury that does not make sense, or a comment made in passing. Adults at a cricket club see young people and vulnerable adults regularly and in a relaxed setting, which puts them in a good position to notice when something has changed. You are not responsible for deciding whether abuse has happened. Your job is to notice, to respond kindly and to pass the concern on.
Key points: People rarely disclose harm directly; Changes in behaviour can be the first sign; Club volunteers are well placed to notice; Notice, respond kindly, pass it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POSSIBLE SIGNS AND INDICATORS — say:
In this lesson you will look at possible signs that someone may be experiencing harm. Physical signs include unexplained bruising, especially in unusual places, or injuries with explanations that do not fit. Behavioural signs include becoming withdrawn, anxious or aggressive, a sudden drop in confidence, fear of a particular person, or reluctance to go home. Signs of neglect might be persistent hunger, poor hygiene, inappropriate clothing for the weather or missed medical care. Inappropriate sexual knowledge or behaviour for a child's age is also a concern. No single sign proves anything, and many have innocent explanations, but a pattern or a gut feeling is always worth sharing with the welfare lead.
Key points: Unexplained or poorly explained injuries; Withdrawn, anxious or fearful behaviour; Signs of neglect such as persistent hunger; No single sign proves abuse; patterns matter.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POOR PRACTICE AND CONCERNS ABOUT ADULTS — say:
In this lesson you will learn that concerns are not only about what happens at home. Poor practice is behaviour by an adult in the club that falls below expected standards, such as shouting abuse at juniors, ignoring the code of conduct, being alone with a child unnecessarily, sharing private messages with juniors, or exposing players to unsafe training. Poor practice may not be abuse, but it can create conditions where abuse happens and must be reported. A concern about a volunteer, coach or official must be taken just as seriously as any other. Never let friendship, status or popularity stop you from raising a worry about how someone behaves.
Key points: Poor practice falls below expected standards; Report it even if it is not abuse; Concerns about adults are taken just as seriously; Status or friendship never prevents a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RESPONDING TO A DISCLOSURE — say:
In this lesson you will learn how to respond if someone tells you they are being harmed. Stay calm and listen carefully, giving them your full attention. Let them speak in their own words and do not interrupt or ask leading questions that suggest an answer. If you need to clarify, use open prompts such as tell me more. Reassure them that they were right to tell you and that it is not their fault. Do not promise to keep it secret. Explain kindly that you must share it with someone who can help. Do not confront the person who may be responsible, and do not start investigating. Your calm response can make an enormous difference.
Key points: Stay calm and listen carefully; Let them speak; avoid leading questions; Reassure them they were right to tell you; Never promise to keep it secret; Do not confront or investigate.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RECORDING WHAT YOU HAVE HEARD — say:
In this lesson you will learn how to record a concern properly. As soon as you can, write down what was said, using the person's own words wherever possible, together with the date, time and place, who was present, and anything you observed. Record facts, not opinions or guesses, and include what you said in reply. Sign and date your note. Use the WFA reporting form if one is provided, and keep the record secure. Do not share it in group chats or with other members. An accurate, factual record helps the welfare lead and statutory agencies make the right decisions and protects you by showing exactly what you heard and did.
Key points: Write it down as soon as possible; Use the person's own words; Record facts, not opinions; Date, time, place and who was present; Keep records secure and confidential.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REPORTING THE CONCERN — say:
In this lesson you will learn where to take a concern. In most cases you should report it promptly to the WFA welfare or safeguarding lead, following the WFA safeguarding policy. If the welfare lead is unavailable, or the concern involves them, the ECB safeguarding team and your county cricket board welfare officer can help. If anyone is in immediate danger, call 999 first. You can also seek advice from the NSPCC helpline on 0808 800 5000, or for adults at risk contact the local council's adult social care team. Report the same day wherever possible. Delays can leave someone at risk, and you do not need to be certain before you report.
Key points: Report promptly to the WFA welfare lead; If unavailable or implicated, contact the ECB or county welfare officer; Immediate danger: call 999 first; Report the same day where possible.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CONFIDENTIALITY AND LOOKING AFTER YOURSELF — say:
In this lesson you will look at confidentiality and your own wellbeing. Safeguarding information should be shared only with people who need to know in order to protect someone, such as the welfare lead or statutory agencies. Do not discuss the concern with other members, parents or on social media, as this can put people at risk and damage any investigation. Data protection law does not prevent you sharing information to keep someone safe. Hearing about harm can be upsetting, so it is normal to feel shaken afterwards. Talk to the welfare lead about how you are feeling and seek support if you need it. Doing the right thing can still feel hard.
Key points: Share only with those who need to know; Never discuss concerns on social media; Data protection does not block safeguarding; Seek support for yourself afterwards.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WFA1302 Safeguarding in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WFA/TC/WFA1303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WFA/TC/WFA1303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LMFLCwXzd00" TargetMode="External"/><Relationship Id="rId2" Type="http://schemas.openxmlformats.org/officeDocument/2006/relationships/hyperlink" Target="https://www.youtube.com/watch?v=L_rKTF7ERBE"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WFA/TC/WFA1303</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WFA1303</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RECOGNISING AND REPORTING CONCERNS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Safeguarding, Welfare &amp; Safety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Mandatory guidance on spotting signs of harm, responding well to a disclosure and reporting concerns the right way.</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WFA1303 Recognising and Reporting Concerns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WFA/TC/WFA1303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Safeguarding, Welfare &amp; Safety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WFA1302 Safeguarding in Cricket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WFA1303 – Recognising and Reporting Concerns builds the practical confidence to act when something is not right. You will learn the possible signs and indicators of abuse and poor practice, how to respond calmly if a child or adult tells you about harm, why you must never promise secrecy or investigate yourself, how to record what you have heard accurately, and how to pass the concern to the welfare lead or, in an emergency, the police. Online awareness modules do not replace any safeguarding training, DBS or other checks required for your role, or the club's own safeguarding policy and procedures.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mandatory module is for all members and is essential for anyone with junior or volunteer responsibilities. It follows WFA1302 Safeguarding in Cricket and leads to WFA1314 Reporting Incidents and Near Misses. It complements, but does not replace, the ECB safeguarding courses and any training the WFA requires for your role.</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WFA1303 Recognising and Reporting Concerns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WFA1303 Recognising and Reporting Concerns training module, recognising your ability to recognise possible signs of harm and respond to and report concerns correctly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WFA1303 Recognising and Reporting Concerns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WFA1314 Reporting Incidents and Near Misses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WFA1314 Reporting Incidents and Near Misses in the WFA Safeguarding, Welfare and Safety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WFA1302 Safeguarding in Cricket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WFA1314 Reporting Incidents and Near Misses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Recognising Concerns Matters   ·   2. Possible Signs and Indicators   ·   3. Poor Practice and Concerns About Adults   ·   4. Responding to a Disclosure   ·   5. Recording What You Have Heard   ·   6. Reporting the Concern   ·   7. Confidentiality and Looking After Yourself</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RECOGNISING CONCERNS MATTERS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People rarely disclose harm directly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Changes in behaviour can be the first sign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Club volunteers are well placed to notice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Notice, respond kindly, pass it 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the ability to notice and act on concerns is so important. People who are being harmed rarely say so directly. They may be frightened, ashamed, confused or worried they will not be believed. Often the first sign is a change in behaviour, an injury that does not make sense, or a comment made in passing. Adults at a cricket club see young people and vulnerable adults regularly and in a relaxed setting, which puts them in a good position to notice when something has changed. You are not responsible for deciding whether abuse has happened. Your job is to notice, to respond kindly and to pass the concern 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POSSIBLE SIGNS AND INDICATORS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Unexplained or poorly explained injuries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Withdrawn, anxious or fearful behaviour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Signs of neglect such as persistent hunger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single sign proves abuse; patterns matter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possible signs that someone may be experiencing harm. Physical signs include unexplained bruising, especially in unusual places, or injuries with explanations that do not fit. Behavioural signs include becoming withdrawn, anxious or aggressive, a sudden drop in confidence, fear of a particular person, or reluctance to go home. Signs of neglect might be persistent hunger, poor hygiene, inappropriate clothing for the weather or missed medical care. Inappropriate sexual knowledge or behaviour for a child's age is also a concern. No single sign proves anything, and many have innocent explanations, but a pattern or a gut feeling is always worth sharing with the welfare lead.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POOR PRACTICE AND CONCERNS ABOUT ADULTS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Poor practice falls below expected standards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Report it even if it is not abuse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Concerns about adults are taken just as seriously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Status or friendship never prevents a report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that concerns are not only about what happens at home. Poor practice is behaviour by an adult in the club that falls below expected standards, such as shouting abuse at juniors, ignoring the code of conduct, being alone with a child unnecessarily, sharing private messages with juniors, or exposing players to unsafe training. Poor practice may not be abuse, but it can create conditions where abuse happens and must be reported. A concern about a volunteer, coach or official must be taken just as seriously as any other. Never let friendship, status or popularity stop you from raising a worry about how someone behaves.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RESPONDING TO A DISCLOSURE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calm and listen carefully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Let them speak; avoid leading questions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Reassure them they were right to tell you</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promise to keep it secret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 not confront or investigate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respond if someone tells you they are being harmed. Stay calm and listen carefully, giving them your full attention. Let them speak in their own words and do not interrupt or ask leading questions that suggest an answer. If you need to clarify, use open prompts such as tell me more. Reassure them that they were right to tell you and that it is not their fault. Do not promise to keep it secret. Explain kindly that you must share it with someone who can help. Do not confront the person who may be responsible, and do not start investigating. Your calm response can make an enormous difference.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RECORDING WHAT YOU HAVE HEARD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Write it down as soon as possible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the person's own words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facts, not opinions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Date, time, place and who was present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records secure and confidential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record a concern properly. As soon as you can, write down what was said, using the person's own words wherever possible, together with the date, time and place, who was present, and anything you observed. Record facts, not opinions or guesses, and include what you said in reply. Sign and date your note. Use the WFA reporting form if one is provided, and keep the record secure. Do not share it in group chats or with other members. An accurate, factual record helps the welfare lead and statutory agencies make the right decisions and protects you by showing exactly what you heard and did.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REPORTING THE CONCERN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Report promptly to the WFA welfare lead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If unavailable or implicated, contact the ECB or county welfare officer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Immediate danger: call 999 first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Report the same day where possible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where to take a concern. In most cases you should report it promptly to the WFA welfare or safeguarding lead, following the WFA safeguarding policy. If the welfare lead is unavailable, or the concern involves them, the ECB safeguarding team and your county cricket board welfare officer can help. If anyone is in immediate danger, call 999 first. You can also seek advice from the NSPCC helpline on 0808 800 5000, or for adults at risk contact the local council's adult social care team. Report the same day wherever possible. Delays can leave someone at risk, and you do not need to be certain before you report.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CONFIDENTIALITY AND LOOKING AFTER YOURSELF</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Share only with those who need to know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discuss concerns on social media</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Data protection does not block safeguarding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Seek support for yourself afterwards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confidentiality and your own wellbeing. Safeguarding information should be shared only with people who need to know in order to protect someone, such as the welfare lead or statutory agencies. Do not discuss the concern with other members, parents or on social media, as this can put people at risk and damage any investigation. Data protection law does not prevent you sharing information to keep someone safe. Hearing about harm can be upsetting, so it is normal to feel shaken afterwards. Talk to the welfare lead about how you are feeling and seek support if you need it. Doing the right thing can still feel hard.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What would you say to children who might be experiencing abuse in sport? NSPCC | CPSU</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NSPCC — why children must feel able to speak up, and why adults must listen.  ·  https://www.youtube.com/watch?v=LMFLCwXzd00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Safeguarding support for the sport sector from NSPCC Sport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NSPCC — how the Child Protection in Sport Unit supports clubs and volunteers with safeguarding.  ·  https://www.youtube.com/watch?v=L_rKTF7ERBE</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WFA1302 Safeguarding in Cricket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WFA1303 Recognising and Reporting Concerns.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WFA1314 Reporting Incidents and Near Misses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WFA1303 Recognising and Reporting Concerns — Official module slides</dc:title>
  <dc:subject>Safeguarding, Welfare &amp; Safety · Ref. WFA/TC/WFA1303</dc:subject>
  <dc:creator>Winn Family Association</dc:creator>
  <cp:lastModifiedBy>Winn Family Association</cp:lastModifiedBy>
  <cp:revision>1</cp:revision>
  <dcterms:created xsi:type="dcterms:W3CDTF">2026-11-03T17:08:15Z</dcterms:created>
  <dcterms:modified xsi:type="dcterms:W3CDTF">2026-11-03T17:08:15Z</dcterms:modified>
</cp:coreProperties>
</file>