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WFA317 Power Hitting and Boundary Scoring, an official Winn Family Association Training Centre module.
Hit boundaries with control: a strong base, clean swing path, picking your areas and practising range hitting safely.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WFA317 – Power Hitting and Boundary Scoring teaches you how to clear the ropes with control rather than luck. You will learn the base and set-up of a power hitter, how to create bat speed through a clean swing path, how to hit through the line straight and over the leg side, and how to pick your areas based on the field and the bowler. The module also covers range hitting practice, risk and reward, fitness and safe practice.
This module is for members who are comfortable driving the ball and is best taken after WFA306 Straight Drive, which is recommended but not required. Boundary scoring is essential in T20 cricket, especially in the powerplay and death overs. This module unlocks WFA318 Batting Against Yorkers and Slower Balls and WFA319 Finishing a T20 Innings in the WFA Batting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no required modules — anyone can start.
RECOMMENDED — useful but optional: WFA306 Straight Drive.
Passing this module unlocks: WFA318 Batting Against Yorkers and Slower Balls, WFA319 Finishing a T20 Innings,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POWER COMES FROM TECHNIQUE — say:
In this lesson you will learn that power hitting is mostly about technique, not size or strength. The biggest hitters combine a stable base, a clean swing path and excellent timing. When the full face of the bat meets the ball at the bottom of a fast, straight swing, the ball travels a long way with surprisingly little effort. Swinging wildly or trying to hit too hard usually leads to mistimed shots and catches. You will learn that the goal is controlled aggression: deciding where you want the ball to go and executing a clean, committed swing. Many of the principles come from the straight drive, extended with a higher follow-through and a slightly lower point of contact.
Key points: Base, swing path and timing create power; The full face at the bottom of the swing; Wild swings cause mistimed shots; Controlled aggression, not slogging.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A STRONG, STABLE BASE — say:
In this lesson you will learn how to set up a base for power. Many power hitters use a slightly wider and more open stance than normal, so they can see the ball well and rotate freely. The key is to be still and balanced at the moment the ball is released. When you hit, your front leg often braces or clears slightly to the leg side, giving your hips room to rotate and your arms room to swing. Your head should stay still and over the ball. You will learn that a stable base lets you transfer energy from the ground through your legs, hips and shoulders into the bat. Without it, power leaks away and timing suffers.
Key points: Slightly wider, more open stance; Still and balanced at release; Brace or clear the front leg; Energy flows from ground to bat.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BAT SPEED AND SWING PATH — say:
In this lesson you will learn how to create bat speed. Start from a high backlift, so the bat has a long path to accelerate along. Keep your hands relaxed until the last moment, then let the bat whip through the line of the ball. Bat speed comes from the rotation of the hips and shoulders and the release of the wrists, not just the arms. You will learn that the swing should travel through the line of the ball for as long as possible, which gives you the best chance of meeting it with the full face. Finish with a full, high follow-through. Practise swinging without a ball, feeling the bat accelerate through the bottom of the arc.
Key points: High backlift for a long swing; Relaxed hands until contact; Hips, shoulders and wrists create speed; Swing through the line, finish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HITTING STRAIGHT AND OVER THE LEG SIDE — say:
In this lesson you will learn the main boundary areas. Hitting straight, over the bowler's head towards long-on and long-off, uses a straight bat swing and is generally lower risk. Hitting over the leg side, towards deep mid-wicket and cow corner, uses a more rotational swing and is often the most powerful area for many batters. You will learn to get under the ball slightly for loft, rather than scooping at it. For straight hits, stay tall and drive through. For leg-side hits, clear your front leg and rotate. Practise both, and find out which area you hit most cleanly. Every batter has a favourite zone, and knowing yours helps you choose the right ball.
Key points: Straight hits: long-on and long-off; Leg-side hits: mid-wicket and cow corner; Get under the ball slightly for loft; Know your favourite hitting zone.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PICKING YOUR AREAS — say:
In this lesson you will learn how to pick your areas. Before each ball, look at where the deep fielders are and find the open boundaries. In the powerplay, with only two fielders allowed outside the thirty-yard circle under standard T20 playing conditions, there are big gaps to target. Later, with more fielders in the deep, you may need to hit into gaps or over the ring rather than over the boundary. You will learn to think about the bowler's likely plan, the length you expect, and the shot you will play if the ball arrives there. Pre-planning is fine, but you must still watch the ball and adjust if it is not where you expected. Check the WFA regulations for fielding restrictions.
Key points: Find the open boundaries before each ball; Powerplay: only two fielders outside the circle; Later: hit into gaps or over the ring; Plan, but adjust if the ball is different.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RISK AND REWARD — say:
In this lesson you will learn to manage risk when hitting boundaries. Every lofted shot carries some risk of being caught, so weigh the reward against the match situation. Early in your innings, it is usually wise to get used to the pace of the pitch before taking big risks. When your team needs quick runs, more risk may be justified. You will learn that the best power hitters choose the right ball for their best shot, rather than swinging at everything. A dot ball followed by a six is better than a wicket. Think about the over, the bowler and the field, and talk to your partner about how many runs you are aiming for.
Key points: Every lofted shot carries risk; Get set before taking big risks; Choose the right ball for your best shot; Fit the risk to the match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RANGE HITTING AND SAFE PRACTICE — say:
In this lesson you will learn how to practise power hitting safely. Range hitting, where you hit balls fed from a short distance into an open field, lets you groove your swing and test your distance. Always make sure the hitting area is clear of people, cars and buildings, and that the feeder is protected behind a safety screen or net. Wear a helmet and protective equipment if balls are being thrown or bowled at you. Warm up properly before practice, because power hitting places strain on your back, hips and wrists. Build up gradually and stop if you feel pain. This lesson is not a substitute for advice from a qualified coach or fitness professional.
Key points: Range hitting grooves your swing; Make sure the area is completely clear; Protect the feeder with a screen; Warm up and stop if you feel pain.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6mPG5hGDp2c" TargetMode="External"/><Relationship Id="rId2" Type="http://schemas.openxmlformats.org/officeDocument/2006/relationships/hyperlink" Target="https://www.youtube.com/watch?v=mk3ktPKoIQU" TargetMode="External"/><Relationship Id="rId3" Type="http://schemas.openxmlformats.org/officeDocument/2006/relationships/hyperlink" Target="https://www.youtube.com/watch?v=e6uuGPIE1to"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POWER HITTING AND BOUNDARY SCORING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Hit boundaries with control: a strong base, clean swing path, picking your areas and practising range hitting safely.</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WFA317 Power Hitting and Boundary Scoring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None — open to all members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WFA317 – Power Hitting and Boundary Scoring teaches you how to clear the ropes with control rather than luck. You will learn the base and set-up of a power hitter, how to create bat speed through a clean swing path, how to hit through the line straight and over the leg side, and how to pick your areas based on the field and the bowler. The module also covers range hitting practice, risk and reward, fitness and safe practice.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are comfortable driving the ball and is best taken after WFA306 Straight Drive, which is recommended but not required. Boundary scoring is essential in T20 cricket, especially in the powerplay and death overs. This module unlocks WFA318 Batting Against Yorkers and Slower Balls and WFA319 Finishing a T20 Innings in the WFA Batting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WFA317 Power Hitting and Boundary Scoring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WFA317 Power Hitting and Boundary Scoring training module, recognising your understanding of controlled power hitting and boundary scoring in T20.</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WFA317 Power Hitting and Boundary Scoring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WFA318 Batting Against Yorkers and Slower Balls, WFA319 Finishing a T20 Innings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WFA318 Batting Against Yorkers and Slower Balls, WFA319 Finishing a T20 Innings and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None — you can start straight away.</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WFA306 Straight Drive</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WFA318 Batting Against Yorkers and Slower Balls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WFA319 Finishing a T20 Innings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Power Comes From Technique   ·   2. A Strong, Stable Base   ·   3. Bat Speed and Swing Path   ·   4. Hitting Straight and Over the Leg Side   ·   5. Picking Your Areas   ·   6. Risk and Reward   ·   7. Range Hitting and Safe Practice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POWER COMES FROM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Base, swing path and timing create power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full face at the bottom of the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Wild swings cause mistimed shots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Controlled aggression, not slogging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power hitting is mostly about technique, not size or strength. The biggest hitters combine a stable base, a clean swing path and excellent timing. When the full face of the bat meets the ball at the bottom of a fast, straight swing, the ball travels a long way with surprisingly little effort. Swinging wildly or trying to hit too hard usually leads to mistimed shots and catches. You will learn that the goal is controlled aggression: deciding where you want the ball to go and executing a clean, committed swing. Many of the principles come from the straight drive, extended with a higher follow-through and a slightly lower point of contact.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 STRONG, STABLE BASE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Slightly wider, more open stance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Still and balanced at release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Brace or clear the front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Energy flows from ground to bat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set up a base for power. Many power hitters use a slightly wider and more open stance than normal, so they can see the ball well and rotate freely. The key is to be still and balanced at the moment the ball is released. When you hit, your front leg often braces or clears slightly to the leg side, giving your hips room to rotate and your arms room to swing. Your head should stay still and over the ball. You will learn that a stable base lets you transfer energy from the ground through your legs, hips and shoulders into the bat. Without it, power leaks away and timing suffers.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BAT SPEED AND SWING PATH</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High backlift for a long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Relaxed hands until contact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Hips, shoulders and wrists create speed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through the line, finish high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create bat speed. Start from a high backlift, so the bat has a long path to accelerate along. Keep your hands relaxed until the last moment, then let the bat whip through the line of the ball. Bat speed comes from the rotation of the hips and shoulders and the release of the wrists, not just the arms. You will learn that the swing should travel through the line of the ball for as long as possible, which gives you the best chance of meeting it with the full face. Finish with a full, high follow-through. Practise swinging without a ball, feeling the bat accelerate through the bottom of the arc.</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HITTING STRAIGHT AND OVER THE LEG SIDE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Straight hits: long-on and long-off</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Leg-side hits: mid-wicket and cow corner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under the ball slightly for loft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your favourite hitting zone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main boundary areas. Hitting straight, over the bowler's head towards long-on and long-off, uses a straight bat swing and is generally lower risk. Hitting over the leg side, towards deep mid-wicket and cow corner, uses a more rotational swing and is often the most powerful area for many batters. You will learn to get under the ball slightly for loft, rather than scooping at it. For straight hits, stay tall and drive through. For leg-side hits, clear your front leg and rotate. Practise both, and find out which area you hit most cleanly. Every batter has a favourite zone, and knowing yours helps you choose the right ball.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PICKING YOUR AREAS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Find the open boundaries before each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Powerplay: only two fielders outside the circle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Later: hit into gaps or over the ring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but adjust if the ball is different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pick your areas. Before each ball, look at where the deep fielders are and find the open boundaries. In the powerplay, with only two fielders allowed outside the thirty-yard circle under standard T20 playing conditions, there are big gaps to target. Later, with more fielders in the deep, you may need to hit into gaps or over the ring rather than over the boundary. You will learn to think about the bowler's likely plan, the length you expect, and the shot you will play if the ball arrives there. Pre-planning is fine, but you must still watch the ball and adjust if it is not where you expected. Check the WFA regulations for fielding restrictions.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RISK AND REWARD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lofted shot carries risk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Get set before taking big risks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the right ball for your best shot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Fit the risk to the match situation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manage risk when hitting boundaries. Every lofted shot carries some risk of being caught, so weigh the reward against the match situation. Early in your innings, it is usually wise to get used to the pace of the pitch before taking big risks. When your team needs quick runs, more risk may be justified. You will learn that the best power hitters choose the right ball for their best shot, rather than swinging at everything. A dot ball followed by a six is better than a wicket. Think about the over, the bowler and the field, and talk to your partner about how many runs you are aiming for.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RANGE HITTING AND SAFE PRACTICE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Range hitting grooves your swing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Make sure the area is completely clear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Protect the feeder with a screen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Warm up and stop if you feel pain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practise power hitting safely. Range hitting, where you hit balls fed from a short distance into an open field, lets you groove your swing and test your distance. Always make sure the hitting area is clear of people, cars and buildings, and that the feeder is protected behind a safety screen or net. Wear a helmet and protective equipment if balls are being thrown or bowled at you. Warm up properly before practice, because power hitting places strain on your back, hips and wrists. Build up gradually and stop if you feel pain. This lesson is not a substitute for advice from a qualified coach or fitness professional.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do you hit sixes? Moeen Ali on range hitting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Moeen Ali explains range hitting for the England and Wales Cricket Board.  ·  https://www.youtube.com/watch?v=6mPG5hGDp2c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Range Hitting Masterclass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Kevin Pietersen — Kevin Pietersen's range hitting masterclass.  ·  https://www.youtube.com/watch?v=mk3ktPKoIQU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Joe Root range hitting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England &amp; Wales Cricket Board — Joe Root demonstrates a range hitting session.  ·  https://www.youtube.com/watch?v=e6uuGPIE1to</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WFA317 Power Hitting and Boundary Scoring.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WFA318 Batting Against Yorkers and Slower Balls  ·  WFA319 Finishing a T20 Innings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WFA317 Power Hitting and Boundary Scoring — Official module slides</dc:title>
  <dc:subject>Batting · Ref. WFA/TC/WFA317</dc:subject>
  <dc:creator>Winn Family Association</dc:creator>
  <cp:lastModifiedBy>Winn Family Association</cp:lastModifiedBy>
  <cp:revision>1</cp:revision>
  <dcterms:created xsi:type="dcterms:W3CDTF">2026-11-02T11:12:29Z</dcterms:created>
  <dcterms:modified xsi:type="dcterms:W3CDTF">2026-11-02T11:12:29Z</dcterms:modified>
</cp:coreProperties>
</file>