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WFA313 Playing Spin Bowling, an official Winn Family Association Training Centre module.
Play spin with confidence: reading the bowler, using your feet, going deep in the crease and rotating the strike.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WFA/TC/WFA313.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WFA313 – Playing Spin Bowling teaches you how to handle slower bowlers who turn the ball. You will learn the main types of spin and which way each turns, how to read the bowler from the hand and the flight, and how to use decisive footwork, either coming down the pitch to the ball or going deep in your crease. The module also covers playing with the turn, the risk of being stumped, rotating the strike in the middle overs and building a simple plan against spin.
This module is for members who have completed WFA303 Balance, Footwork and Head Position, because good footwork is the heart of playing spin. It pairs naturally with WFA311 Sweep and Reverse Sweep and counts towards WFA322 Batting Self-Assessment and Skills Test in the WFA Batting pathway. In T20 matches spinners often bowl in the middle overs to control the scoring, so this module will help you keep the scoreboard moving.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WFA303 Balance, Footwork and Head Position.
Passing this module unlocks: WFA322 Batting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KNOW THE TYPES OF SPIN — say:
In this lesson you will learn the main types of spin and which way the ball turns. For a right-handed batter, an off-spinner bowling with the right arm turns the ball from off to leg, into the batter. A leg-spinner bowling with the right arm turns the ball from leg to off, away from the batter, and may also bowl a googly that turns the other way. A left-arm orthodox spinner turns the ball away from the right-hander, and a left-arm wrist spinner turns it into the right-hander. For left-handed batters these directions are reversed. You will learn that knowing which way the ball should turn helps you choose your shots and line up the ball correctly.
Key points: Off-spin turns into the right-hander; Leg-spin turns away from the right-hander; Googly turns the opposite way to leg-spin; Directions reverse for left-handers.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READING THE BOWLER — say:
In this lesson you will learn to read spin bowling. Watch the bowler's hand at release to see which way the fingers or wrist are turning, and look for the seam position as the ball comes out. Watch the flight, because a ball that dips late or is tossed up higher may land fuller or shorter than you expect. You will learn that reading the length early is just as important against spin as against pace, because it decides whether you go forward or back. If you cannot read the ball out of the hand, you can still read it off the pitch by watching it closely after it bounces, so play late and with soft hands until you are confident.
Key points: Watch the hand and wrist at release; Look for the seam position; Judge the flight and dip; If unsure, play late off the pitch.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USING YOUR FEET — say:
In this lesson you will learn to use your feet to come down the pitch. By moving towards the ball, you can turn a good length delivery into a full one, which you can then drive or smother before it turns. Move quickly and decisively, keeping your head still and level and your body side on, and get to the pitch of the ball. You will learn that this is a powerful way to unsettle a spinner, but it carries the risk of being stumped if you miss. Commit fully once you go, because stopping halfway leaves you stranded. Mix it up so the bowler cannot predict your movement, and only come down when you have read the length.
Key points: Move down the pitch to make the ball full; Get to the pitch and smother the turn; Commit fully once you go; Beware the stumping if you miss.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GOING DEEP IN THE CREASE — say:
In this lesson you will learn the opposite option, going back deep in your crease. By moving back towards your stumps, you turn a good length ball into a shorter one, giving yourself more time to watch the turn and play it off the back foot. You can then cut, pull, punch or work the ball into gaps. You will learn to stay balanced and to avoid treading on your stumps, which would be out hit wicket. Going deep is especially useful against a bowler who is dropping the ball slightly short. The best players of spin use both options, forward and back, so that the bowler struggles to find a length that keeps them quiet.
Key points: Go back to make the ball shorter; More time to watch the turn; Cut, pull, punch or work into gaps; Avoid treading on the stumps.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PLAYING WITH THE TURN — say:
In this lesson you will learn a key principle: play with the turn rather than against it. If the ball is turning into you, it is safer to hit it towards the leg side, the way it is spinning, than to drive it through the off side against the spin. If the ball is turning away, the off side is the safer direction. Hitting against the spin with a closed or open face is a common cause of leading edges and catches. You will also learn to use a straight bat and soft hands when defending, so that an edge drops rather than carries. Watch where the fielders are, because captains often set them for the shot that plays against the turn.
Key points: Hit in the direction the ball is turning; Turning in: leg side is safer; Turning away: off side is safer; Against the spin risks leading edges.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ROTATING THE STRIKE AGAINST SPIN — say:
In this lesson you will learn how to keep the scoreboard ticking in the middle overs of a T20 innings, when spinners often try to slow the scoring. Look for singles by working the ball into gaps with soft hands, using the angle of the bat face. Drop the ball short of the close fielders and run hard. Sweeps and paddle shots can also help you rotate the strike. You will learn that rotating the strike frustrates the bowler, because it stops them settling into a rhythm against one batter. Aim to avoid long sequences of dot balls, which build pressure and often lead to a rash shot. Communication with your partner is essential to make these quick runs safely.
Key points: Work the ball into gaps with soft hands; Drop the ball short of close fielders; Use sweeps and paddles for singles; Avoid long runs of dot balls.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COMMON FAULTS AND STUMPING RISK — say:
In this lesson you will look at the faults that most often lead to dismissals against spin. Staying stuck on the crease lets the bowler dictate the length. Coming down the pitch without reading the length can leave you stumped. Pushing hard at the ball with the bat ahead of the pad brings edges to slip and short leg. Planting the front pad in line without a bat leaves you open to leg before wicket. Under the Laws of Cricket, you are out stumped if you are out of your ground, not attempting a run, and the wicketkeeper puts down your wicket. You will learn to fix these faults with clear decisions, decisive footwork and soft hands.
Key points: Stuck on the crease lets the bowler dictate; Charging without reading the length; Hard hands bring edges to close fielders; Stumped: out of your ground, not attempting a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BUILDING A PLAN AGAINST SPIN — say:
In this lesson you will put everything together into a simple plan. Before you face a spinner, look at the field, identify where the singles and boundary options are, and decide on one or two scoring shots you trust. Watch the first few balls closely to read the turn and the pace of the pitch. Use your feet early to show the bowler you will move, then mix forward and back to stop them finding a rhythm. Rotate the strike when you cannot find a boundary. Talk to your partner about what the ball is doing. You will learn that a clear plan, simple and repeatable, makes you far harder to bowl to and calmer at the crease.
Key points: Read the field before you face; Choose one or two trusted scoring shots; Mix forward and back footwork; Talk to your partner about the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WFA303 Balance, Footwork and Head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WFA/TC/WFA313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WFA/TC/WFA313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4OdfG-LPOMc" TargetMode="External"/><Relationship Id="rId2" Type="http://schemas.openxmlformats.org/officeDocument/2006/relationships/hyperlink" Target="https://www.youtube.com/watch?v=wW2yEkrAJOs" TargetMode="External"/><Relationship Id="rId3" Type="http://schemas.openxmlformats.org/officeDocument/2006/relationships/hyperlink" Target="https://www.youtube.com/watch?v=Nx7gcnTT_Nw" TargetMode="External"/><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WFA/TC/WFA313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WFA313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PLAYING SPIN BOWLING</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Batting    •    Intermediate    •    About 40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Play spin with confidence: reading the bowler, using your feet, going deep in the crease and rotating the strike.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WFA313 Playing Spin Bowling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WFA/TC/WFA313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Batting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WFA303 Balance, Footwork and Head Position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WFA313 – Playing Spin Bowling teaches you how to handle slower bowlers who turn the ball. You will learn the main types of spin and which way each turns, how to read the bowler from the hand and the flight, and how to use decisive footwork, either coming down the pitch to the ball or going deep in your crease. The module also covers playing with the turn, the risk of being stumped, rotating the strike in the middle overs and building a simple plan against spin.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WFA303 Balance, Footwork and Head Position, because good footwork is the heart of playing spin. It pairs naturally with WFA311 Sweep and Reverse Sweep and counts towards WFA322 Batting Self-Assessment and Skills Test in the WFA Batting pathway. In T20 matches spinners often bowl in the middle overs to control the scoring, so this module will help you keep the scoreboard moving.</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WFA313 Playing Spin Bowling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WFA313 Playing Spin Bowling training module, recognising your ability to read spin bowling and play it with sound footwork and judgement.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WFA313 Playing Spin Bowling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WFA322 Batting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WFA322 Batting Self-Assessment and Skills Test in the WFA Batting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WFA303 Balance, Footwork and Head Position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WFA322 Batting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Know the Types of Spin   ·   2. Reading the Bowler   ·   3. Using Your Feet   ·   4. Going Deep in the Crease   ·   5. Playing With the Turn   ·   6. Rotating the Strike Against Spin   ·   7. Common Faults and Stumping Risk   ·   8. Building a Plan Against Spin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KNOW THE TYPES OF SPIN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Off-spin turns into the right-hander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Leg-spin turns away from the right-hander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Googly turns the opposite way to leg-spin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Directions reverse for left-handers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main types of spin and which way the ball turns. For a right-handed batter, an off-spinner bowling with the right arm turns the ball from off to leg, into the batter. A leg-spinner bowling with the right arm turns the ball from leg to off, away from the batter, and may also bowl a googly that turns the other way. A left-arm orthodox spinner turns the ball away from the right-hander, and a left-arm wrist spinner turns it into the right-hander. For left-handed batters these directions are reversed. You will learn that knowing which way the ball should turn helps you choose your shots and line up the ball correctly.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READING THE BOWLER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the hand and wrist at release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for the seam position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Judge the flight and dip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If unsure, play late off the pitch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read spin bowling. Watch the bowler's hand at release to see which way the fingers or wrist are turning, and look for the seam position as the ball comes out. Watch the flight, because a ball that dips late or is tossed up higher may land fuller or shorter than you expect. You will learn that reading the length early is just as important against spin as against pace, because it decides whether you go forward or back. If you cannot read the ball out of the hand, you can still read it off the pitch by watching it closely after it bounces, so play late and with soft hands until you are confident.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YOUR FEET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down the pitch to make the ball full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to the pitch and smother the turn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Commit fully once you go</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Beware the stumping if you miss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use your feet to come down the pitch. By moving towards the ball, you can turn a good length delivery into a full one, which you can then drive or smother before it turns. Move quickly and decisively, keeping your head still and level and your body side on, and get to the pitch of the ball. You will learn that this is a powerful way to unsettle a spinner, but it carries the risk of being stumped if you miss. Commit fully once you go, because stopping halfway leaves you stranded. Mix it up so the bowler cannot predict your movement, and only come down when you have read the length.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GOING DEEP IN THE CREASE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 back to make the ball shorter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More time to watch the turn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Cut, pull, punch or work into gaps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treading on the stumps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opposite option, going back deep in your crease. By moving back towards your stumps, you turn a good length ball into a shorter one, giving yourself more time to watch the turn and play it off the back foot. You can then cut, pull, punch or work the ball into gaps. You will learn to stay balanced and to avoid treading on your stumps, which would be out hit wicket. Going deep is especially useful against a bowler who is dropping the ball slightly short. The best players of spin use both options, forward and back, so that the bowler struggles to find a length that keeps them quiet.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PLAYING WITH THE TURN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Hit in the direction the ball is turning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Turning in: leg side is safer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Turning away: off side is safer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Against the spin risks leading edges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 key principle: play with the turn rather than against it. If the ball is turning into you, it is safer to hit it towards the leg side, the way it is spinning, than to drive it through the off side against the spin. If the ball is turning away, the off side is the safer direction. Hitting against the spin with a closed or open face is a common cause of leading edges and catches. You will also learn to use a straight bat and soft hands when defending, so that an edge drops rather than carries. Watch where the fielders are, because captains often set them for the shot that plays against the turn.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ROTATING THE STRIKE AGAINST SPIN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Work the ball into gaps with soft hands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Drop the ball short of close fielders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sweeps and paddles for singles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long runs of dot balls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keep the scoreboard ticking in the middle overs of a T20 innings, when spinners often try to slow the scoring. Look for singles by working the ball into gaps with soft hands, using the angle of the bat face. Drop the ball short of the close fielders and run hard. Sweeps and paddle shots can also help you rotate the strike. You will learn that rotating the strike frustrates the bowler, because it stops them settling into a rhythm against one batter. Aim to avoid long sequences of dot balls, which build pressure and often lead to a rash shot. Communication with your partner is essential to make these quick runs safely.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COMMON FAULTS AND STUMPING RISK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Stuck on the crease lets the bowler dictate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Charging without reading the length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Hard hands bring edges to close fielders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Stumped: out of your ground, not attempting a run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faults that most often lead to dismissals against spin. Staying stuck on the crease lets the bowler dictate the length. Coming down the pitch without reading the length can leave you stumped. Pushing hard at the ball with the bat ahead of the pad brings edges to slip and short leg. Planting the front pad in line without a bat leaves you open to leg before wicket. Under the Laws of Cricket, you are out stumped if you are out of your ground, not attempting a run, and the wicketkeeper puts down your wicket. You will learn to fix these faults with clear decisions, decisive footwork and soft hands.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BUILDING A PLAN AGAINST SPIN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Read the field before you face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Choose one or two trusted scoring shots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Mix forward and back footwork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Talk to your partner about the turn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put everything together into a simple plan. Before you face a spinner, look at the field, identify where the singles and boundary options are, and decide on one or two scoring shots you trust. Watch the first few balls closely to read the turn and the pace of the pitch. Use your feet early to show the bowler you will move, then mix forward and back to stop them finding a rhythm. Rotate the strike when you cannot find a boundary. Talk to your partner about what the ball is doing. You will learn that a clear plan, simple and repeatable, makes you far harder to bowl to and calmer at the crease.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Do You Play Spin Bowling? | Batting Masterclass | Graham Thorpe's Batting Tips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Graham Thorpe explains how to play spin for the England and Wales Cricket Board.  ·  https://www.youtube.com/watch?v=4OdfG-LPOMc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KP Masterclass: Playing spin bowling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cricket.com.au — Kevin Pietersen's masterclass on playing spin bowling.  ·  https://www.youtube.com/watch?v=wW2yEkrAJOs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play SPIN BOWLING - Full Batting Guide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A full batting guide to facing spin.  ·  https://www.youtube.com/watch?v=Nx7gcnTT_Nw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WFA303 Balance, Footwork and Head Position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WFA313 Playing Spin Bowling.</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WFA322 Batting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WFA313 Playing Spin Bowling — Official module slides</dc:title>
  <dc:subject>Batting · Ref. WFA/TC/WFA313</dc:subject>
  <dc:creator>Winn Family Association</dc:creator>
  <cp:lastModifiedBy>Winn Family Association</cp:lastModifiedBy>
  <cp:revision>1</cp:revision>
  <dcterms:created xsi:type="dcterms:W3CDTF">2026-11-02T12:13:43Z</dcterms:created>
  <dcterms:modified xsi:type="dcterms:W3CDTF">2026-11-02T12:13:43Z</dcterms:modified>
</cp:coreProperties>
</file>