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WFA1403 Player Registration and Eligibility, an official Winn Family Association Training Centre module.
Register players accurately and fairly, check eligibility before matches and protect personal data along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WFA/TC/WFA1403.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WFA1403 – Player Registration and Eligibility explains how players are registered to play in the Winn Family T-20 League and how eligibility is checked before and after matches. You will learn what information a registration collects and why, how to handle consent, juniors and medical information sensitively, how registration deadlines and transfers typically work, and what to do when a team may have fielded an ineligible player.
This module is for registration leads, team managers, captains and committee members. It builds on WFA1401 Introduction to Cricket Club Administration and leads into WFA1404 Matchday Team Sheets and Availability. Specific deadlines, limits and penalties are set by the league, so throughout the module you are directed to check the WFA competition regulations for the current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WFA1401 Introduction to Cricket Club Administration.
Passing this module unlocks: WFA1404 Matchday Team Sheets and Availability.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REGISTRATION MATTERS — say:
In this lesson you will learn why every player must be properly registered. Registration tells the league who is entitled to play for which team, which keeps competitions fair. It also helps keep people safe, because the league knows who is taking part, how to contact them and their emergency contacts, and who may need extra care, such as juniors. Registration supports accurate statistics, so runs and wickets are credited to the right person. It may also matter for insurance cover. When registration is incomplete, results can be challenged, a player could be put at risk and the league's reputation may suffer. That is why it deserves care.
Key points: Registration keeps competitions fair; It supports safety and emergency contact; It credits statistics to the right player; Incomplete registration can invalidate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WHAT A REGISTRATION COLLECTS — say:
In this lesson you will learn what information a registration usually includes and why. Typical details are the player's full name, date of birth, contact details, emergency contact, the team they will represent and their agreement to the league's code of conduct. Where relevant, players may also share medical information that would help in an emergency. Only collect information you genuinely need for running the league, and explain clearly what it will be used for. Medical and junior information is especially sensitive and should be visible only to the people who need it, such as the welfare officer or first aider. Use the official WFA registration system rather than paper forms where possible.
Key points: Name, date of birth, contacts and emergency contact; Team, and agreement to the code of conduct; Collect only what you need, and explain why; Medical details are sensitive and need restricted access.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JUNIORS, CONSENT AND SAFEGUARDING — say:
In this lesson you will look at the extra care needed for junior players. A parent or carer will normally need to give consent for a child to register, and to agree to things such as photography and emergency treatment. Check the WFA regulations for any age rules on which competitions a junior may play in, and the safeguarding guidance on juniors playing in adult cricket. Never publish a junior's personal details. Any safeguarding concern arising during registration, for example something disclosed on a form, must be passed to the WFA welfare or safeguarding officer straight away, following the procedures covered in the safeguarding modules. Do not try to investigate it yourself.
Key points: Parental or carer consent for junior registrations; Check WFA rules on juniors in adult cricket; Never publish juniors' personal details; Pass safeguarding concerns straight to the welfare officer.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DEADLINES, TRANSFERS AND RECORDS — say:
In this lesson you will learn how registration timing affects eligibility. Most competitions set a deadline by which a player must be registered before they can play, for example a period before a match or a cut-off before knockout stages. Some leagues also limit how often a player can move between teams in a season. These details belong to the competition, so always check the WFA competition regulations for the current rules rather than relying on memory or last year's practice. Keep a clear record of when each registration was received and approved. If a question is raised later, an accurate date stamp lets you resolve it quickly and fairly.
Key points: Competitions set registration deadlines; Transfers between teams may be limited; Always check the current WFA regulations; Date-stamped records settle questions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CHECKING ELIGIBILITY BEFORE A MATCH — say:
In this lesson you will learn how to check eligibility before a match starts. Under the Laws of Cricket, each captain nominates their players in writing to one of the umpires before the toss, and no changes can be made after that without the consent of the opposing captain. That nomination is the natural point to confirm every player is registered for the team and the competition. Encourage captains to check the team sheet against the registration list in advance, not in the last five minutes. If there is doubt about a player, raise it politely with the opposing captain and officials before play, rather than waiting to see the result.
Key points: Captains nominate players in writing before the toss; Check team sheets against registrations in advance; Raise doubts before play, not after the result; Changes after nomination need the opposing captain's consent.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WHEN A PLAYER MAY BE INELIGIBLE — say:
In this lesson you will learn what to do if a team may have fielded an ineligible player. First, stay calm and gather the facts: who played, when they registered, and what the regulations say. Do not make public accusations or post about it online. Report the matter to the appropriate league official in writing, following the procedure and any time limit set out in the WFA competition regulations. The outcome, which might range from no action to a points deduction, is decided by the league under its regulations, not by the teams themselves. Treat everyone fairly, because honest mistakes happen, and the purpose of the process is to protect the integrity of the competition.
Key points: Gather the facts calmly; Report in writing to the right league official; Follow procedures and time limits in the regulations; The league, not the teams, decides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KEEPING REGISTRATIONS ACCURATE — say:
In this lesson you will learn how to keep the registration list reliable all season. People move house, change phone numbers, switch teams or stop playing. Encourage players to update their own details through the official WFA system, and ask team managers to report changes promptly. Review the list at sensible points, such as before the season and before knockout stages, removing anyone who should no longer appear. Restrict access so only those who need the information can see it. When information is no longer needed, delete or archive it in line with the WFA data policy. A tidy, accurate list makes every other administrative job easier.
Key points: Players update their own details in the official system; Review the list before the season and knockouts; Restrict access to those who need it; Delete or archive data in line with WFA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WFA1401 Introduction to Cricket Club Administration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D2SzaRmNQKY" TargetMode="External"/><Relationship Id="rId2" Type="http://schemas.openxmlformats.org/officeDocument/2006/relationships/hyperlink" Target="https://www.youtube.com/watch?v=Lt5TaEoDNVM"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WFA/TC/WFA1403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WFA1403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PLAYER REGISTRATION AND ELIGIBILITY</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League Administration &amp; Matchday    •    Intermediate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Register players accurately and fairly, check eligibility before matches and protect personal data along the way.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WFA1403 Player Registration and Eligibility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WFA/TC/WFA1403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League Administration &amp; Matchday  ·  Intermediate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WFA1401 Introduction to Cricket Club Administration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WFA1403 – Player Registration and Eligibility explains how players are registered to play in the Winn Family T-20 League and how eligibility is checked before and after matches. You will learn what information a registration collects and why, how to handle consent, juniors and medical information sensitively, how registration deadlines and transfers typically work, and what to do when a team may have fielded an ineligible player.</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registration leads, team managers, captains and committee members. It builds on WFA1401 Introduction to Cricket Club Administration and leads into WFA1404 Matchday Team Sheets and Availability. Specific deadlines, limits and penalties are set by the league, so throughout the module you are directed to check the WFA competition regulations for the current rules.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WFA1403 Player Registration and Eligibility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WFA1403 Player Registration and Eligibility training module, recognising your understanding of fair, accurate and secure player registration and eligibility checking.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WFA1403 Player Registration and Eligibility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WFA1404 Matchday Team Sheets and Availability</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WFA1404 Matchday Team Sheets and Availability in the WFA League Administration and Matchday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WFA1401 Introduction to Cricket Club Administration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WFA1404 Matchday Team Sheets and Availability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Registration Matters   ·   2. What a Registration Collects   ·   3. Juniors, Consent and Safeguarding   ·   4. Deadlines, Transfers and Records   ·   5. Checking Eligibility Before a Match   ·   6. When a Player May Be Ineligible   ·   7. Keeping Registrations Accurate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REGISTRATION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Registration keeps competitions fair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It supports safety and emergency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It credits statistics to the right player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Incomplete registration can invalidate results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every player must be properly registered. Registration tells the league who is entitled to play for which team, which keeps competitions fair. It also helps keep people safe, because the league knows who is taking part, how to contact them and their emergency contacts, and who may need extra care, such as juniors. Registration supports accurate statistics, so runs and wickets are credited to the right person. It may also matter for insurance cover. When registration is incomplete, results can be challenged, a player could be put at risk and the league's reputation may suffer. That is why it deserves care.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A REGISTRATION COLLECTS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Name, date of birth, contacts and emergency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Team, and agreement to the code of conduct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Collect only what you need, and explain why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Medical details are sensitive and need restricted access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information a registration usually includes and why. Typical details are the player's full name, date of birth, contact details, emergency contact, the team they will represent and their agreement to the league's code of conduct. Where relevant, players may also share medical information that would help in an emergency. Only collect information you genuinely need for running the league, and explain clearly what it will be used for. Medical and junior information is especially sensitive and should be visible only to the people who need it, such as the welfare officer or first aider. Use the official WFA registration system rather than paper forms where possible.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JUNIORS, CONSENT AND SAFEGUARDING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Parental or carer consent for junior registrations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rules on juniors in adult cricket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publish juniors' personal details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Pass safeguarding concerns straight to the welfare officer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extra care needed for junior players. A parent or carer will normally need to give consent for a child to register, and to agree to things such as photography and emergency treatment. Check the WFA regulations for any age rules on which competitions a junior may play in, and the safeguarding guidance on juniors playing in adult cricket. Never publish a junior's personal details. Any safeguarding concern arising during registration, for example something disclosed on a form, must be passed to the WFA welfare or safeguarding officer straight away, following the procedures covered in the safeguarding modules. Do not try to investigate it yourself.</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DEADLINES, TRANSFERS AND RECORDS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Competitions set registration deadlines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Transfers between teams may be limited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Always check the current WFA regulations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Date-stamped records settle questions quickly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registration timing affects eligibility. Most competitions set a deadline by which a player must be registered before they can play, for example a period before a match or a cut-off before knockout stages. Some leagues also limit how often a player can move between teams in a season. These details belong to the competition, so always check the WFA competition regulations for the current rules rather than relying on memory or last year's practice. Keep a clear record of when each registration was received and approved. If a question is raised later, an accurate date stamp lets you resolve it quickly and fairly.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CHECKING ELIGIBILITY BEFORE A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nominate players in writing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team sheets against registrations in advance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Raise doubts before play, not after the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Changes after nomination need the opposing captain's consent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check eligibility before a match starts. Under the Laws of Cricket, each captain nominates their players in writing to one of the umpires before the toss, and no changes can be made after that without the consent of the opposing captain. That nomination is the natural point to confirm every player is registered for the team and the competition. Encourage captains to check the team sheet against the registration list in advance, not in the last five minutes. If there is doubt about a player, raise it politely with the opposing captain and officials before play, rather than waiting to see the result.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A PLAYER MAY BE INELIGIBLE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Gather the facts calmly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in writing to the right league official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procedures and time limits in the regulations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league, not the teams, decides outcomes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do if a team may have fielded an ineligible player. First, stay calm and gather the facts: who played, when they registered, and what the regulations say. Do not make public accusations or post about it online. Report the matter to the appropriate league official in writing, following the procedure and any time limit set out in the WFA competition regulations. The outcome, which might range from no action to a points deduction, is decided by the league under its regulations, not by the teams themselves. Treat everyone fairly, because honest mistakes happen, and the purpose of the process is to protect the integrity of the competition.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KEEPING REGISTRATIONS ACCURATE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Players update their own details in the official system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the list before the season and knockouts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Restrict access to those who need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Delete or archive data in line with WFA policy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the registration list reliable all season. People move house, change phone numbers, switch teams or stop playing. Encourage players to update their own details through the official WFA system, and ask team managers to report changes promptly. Review the list at sensible points, such as before the season and before knockout stages, removing anyone who should no longer appear. Restrict access so only those who need the information can see it. When information is no longer needed, delete or archive it in line with the WFA data policy. A tidy, accurate list makes every other administrative job easier.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Play Cricket sign up process - Members &amp; Players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Play-Cricket Technical Support — shows how players and members typically sign up to an online cricket registration system.  ·  https://www.youtube.com/watch?v=D2SzaRmNQKY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Difference between Laws of Cricket and Playing Conditions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Muhammad Qureshi - Cricket Umpire — explains why competition regulations sit alongside the Laws, including rules such as eligibility.  ·  https://www.youtube.com/watch?v=Lt5TaEoDNVM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WFA1401 Introduction to Cricket Club Administration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WFA1403 Player Registration and Eligibility.</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WFA1404 Matchday Team Sheets and Availability</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WFA1403 Player Registration and Eligibility — Official module slides</dc:title>
  <dc:subject>League Administration &amp; Matchday · Ref. WFA/TC/WFA1403</dc:subject>
  <dc:creator>Winn Family Association</dc:creator>
  <cp:lastModifiedBy>Winn Family Association</cp:lastModifiedBy>
  <cp:revision>1</cp:revision>
  <dcterms:created xsi:type="dcterms:W3CDTF">2026-11-02T13:11:10Z</dcterms:created>
  <dcterms:modified xsi:type="dcterms:W3CDTF">2026-11-02T13:11:10Z</dcterms:modified>
</cp:coreProperties>
</file>