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WFA911 Player Conduct and Disputes, an official Winn Family Association Training Centre module.
Prevent and manage poor behaviour, defuse disputes calmly and report incidents fairly to the WFA.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WFA/TC/WFA911.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WFA911 – Player Conduct and Disputes builds on WFA907 to help you manage behaviour on the field with confidence. You will learn how to prevent problems through presence and early communication, how to work through the captains, how to apply Law 42 proportionately, techniques for calming heated moments, managing disagreements about decisions or playing conditions, and writing clear, factual reports to the WFA.
It is for members who have completed WFA907. Most WFA matches are played in a friendly family spirit, but every umpire needs the skills to handle the rare difficult moment safely and fairly. This is a WFA award, not an ECB umpire qualification; for recognised qualifications, take the ECB Umpiring Course through the ECB Association of Cricket Officials (ACO).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WFA907 Dead Ball, Penalty Runs and Misconduct.
Passing this module unlocks: WFA912 Umpiring Scenarios and Decision-Making, WFA914 Umpiring Written Examination.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PREVENTION IS BETTER THAN CURE — say:
In this lesson you will learn how good umpires prevent conduct problems before they start. Your presence matters. Arriving early, looking smart, making confident decisions and greeting players politely all build respect. Brief both captains before the start and remind them that they are responsible for their team's conduct. Watch for early warning signs such as muttering after decisions, over-the-top appeals or sledging between players. A quiet word at the right moment, often between overs, prevents many incidents from growing. In a family community league, players often know each other well, which helps, but old rivalries can also surface. Stay friendly, neutral and alert throughout.
Key points: Presence and confident decisions build respect; Captains are responsible for conduct; Watch for early warning signs; A quiet word often prevents escalation.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WORKING THROUGH THE CAPTAINS — say:
In this lesson you will learn why the captain is your key partner. Law 42 and the Spirit of Cricket make captains responsible for ensuring their players behave properly. When you see behaviour that concerns you but is not yet an offence, speak to the captain and ask them to deal with it. When an offence does occur, you will inform the captain as part of the formal procedure. Speak to the captain calmly, privately where possible, and be specific about what you saw. Most captains will act quickly to protect their team. If a captain is themselves the problem, deal with them directly and firmly, and record what happened.
Key points: Captains must ensure proper conduct; Ask the captain to act on early concerns; Be calm, private and specific; Deal firmly with a captain who is the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APPLYING LAW 42 PROPORTIONATELY — say:
In this lesson you will learn to match the response to the behaviour. Law 42 gives you four levels, from Level 1 for acts such as dissent or excessive appealing, up to Level 4 for threats against an umpire or acts of violence. Decide which level the behaviour falls into, based on what you saw and heard rather than on who the player is. Follow the procedure for that level, including informing the captain, your colleague and the scorers, and awarding any penalty runs. Consult your colleague before acting where possible. Being proportionate and consistent shows players that the Laws are being applied fairly, not personally, and that everyone is treated the same.
Key points: Identify the correct level of offence; Judge the act, not the person; Follow the procedure in full; Consult your colleague first where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CALMING HEATED MOMENTS — say:
In this lesson you will learn practical techniques for calming tension. Keep your own voice low and steady, and your body language relaxed and open. Stand side on rather than face to face, and do not point or wag a finger. Listen briefly, acknowledge feelings, and restate your decision or instruction simply. Separate players if needed, and ask a captain to help. Avoid sarcasm, jokes at a player's expense, or getting into a debate about the decision. Give people a way to back down with dignity. If a player keeps arguing, tell them clearly that the discussion is over and that continuing will be treated as a conduct offence.
Key points: Low, steady voice and relaxed posture; Acknowledge, then restate simply; Separate players and involve captains; Give people a way to back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DISPUTES ABOUT DECISIONS AND CONDITIONS — say:
In this lesson you will learn how to handle disagreements that are not misconduct. A captain may politely query a decision or a point of the Laws. Listen, and if you have made an error of fact that you can correct promptly, the Laws allow you to do so. If you are confident, explain briefly and move on. Disputes about playing conditions, such as the boundary or the number of overs, are best avoided by agreeing everything in writing before the start. If a disagreement arises that cannot be settled, apply the WFA competition regulations, record the issue and both captains' views, and refer it to the WFA after the match rather than prolonging the argument.
Key points: Listen to polite queries; Correct a genuine error promptly; Agree playing conditions in writing; Refer unresolved issues to the WFA.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SAFEGUARDING AND SAFETY — say:
In this lesson you will learn about wider responsibilities. The Winn Family T-20 League welcomes players and spectators of all ages. If you see or hear anything that suggests a child or vulnerable adult may be at risk, or abusive language directed at a young player, you should act and report it to the WFA welfare or safeguarding contact. Discriminatory language of any kind is never acceptable and should be treated seriously under Law 42 and reported. If a situation becomes threatening, protect yourself and others first. You may suspend play and leave the field. You are never expected to put yourself in danger.
Key points: Report safeguarding concerns to the WFA; Discriminatory language is never acceptable; Protect yourself and others first; You may suspend play and leave the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WRITING A CLEAR REPORT — say:
In this lesson you will learn how to write a report after an incident. Write it as soon as possible while your memory is fresh, using the notes you made during the match. Include the date, match, competition, time and over, the players involved, exactly what was said or done, the Law 42 level applied, and the action taken. Use plain, neutral language and avoid opinions about character or motive. Sign it jointly with your colleague if you both witnessed the incident, or note any differences. Submit it to the WFA through the agreed process. Good reports help the league deal fairly with incidents and protect umpires who apply the Laws.
Key points: Write promptly using your match notes; Date, time, over, players and words used; Plain, neutral, factual language; Submit through the WFA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WFA907 Dead Ball, Penalty Runs and Misconduct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68CS_mQTra0" TargetMode="External"/><Relationship Id="rId2" Type="http://schemas.openxmlformats.org/officeDocument/2006/relationships/hyperlink" Target="https://www.youtube.com/watch?v=f8bb1T5d6kY" TargetMode="External"/><Relationship Id="rId3" Type="http://schemas.openxmlformats.org/officeDocument/2006/relationships/hyperlink" Target="https://www.youtube.com/watch?v=DrXYzU3twDg"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WFA/TC/WFA911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WFA911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PLAYER CONDUCT AND DISPUTES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Prevent and manage poor behaviour, defuse disputes calmly and report incidents fairly to the WFA.</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WFA911 Player Conduct and Disputes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WFA/TC/WFA911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WFA907 Dead Ball, Penalty Runs and Misconduct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WFA911 – Player Conduct and Disputes builds on WFA907 to help you manage behaviour on the field with confidence. You will learn how to prevent problems through presence and early communication, how to work through the captains, how to apply Law 42 proportionately, techniques for calming heated moments, managing disagreements about decisions or playing conditions, and writing clear, factual reports to the WFA.</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members who have completed WFA907. Most WFA matches are played in a friendly family spirit, but every umpire needs the skills to handle the rare difficult moment safely and fairly. This is a WFA award, not an ECB umpire qualification; for recognised qualifications, take the ECB Umpiring Course through the ECB Association of Cricket Officials (ACO).</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WFA911 Player Conduct and Disputes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WFA911 Player Conduct and Disputes training module, recognising your ability to manage player conduct and resolve on-field disputes calmly and fairly.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WFA911 Player Conduct and Disputes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WFA912 Umpiring Scenarios and Decision-Making and WFA914 Umpiring Written Examination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WFA912 Umpiring Scenarios and Decision-Making and WFA914 Umpiring Written Examination in the WFA Umpiring &amp; Officiating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WFA907 Dead Ball, Penalty Runs and Misconduct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WFA912 Umpiring Scenarios and Decision-Making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WFA914 Umpiring Written Examination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Prevention is better than cure   ·   2. Working through the captains   ·   3. Applying Law 42 proportionately   ·   4. Calming heated moments   ·   5. Disputes about decisions and conditions   ·   6. Safeguarding and safety   ·   7. Writing a clear report</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PREVENTION IS BETTER THAN CURE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Presence and confident decisions build respect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are responsible for conduct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for early warning signs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quiet word often prevents escalation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good umpires prevent conduct problems before they start. Your presence matters. Arriving early, looking smart, making confident decisions and greeting players politely all build respect. Brief both captains before the start and remind them that they are responsible for their team's conduct. Watch for early warning signs such as muttering after decisions, over-the-top appeals or sledging between players. A quiet word at the right moment, often between overs, prevents many incidents from growing. In a family community league, players often know each other well, which helps, but old rivalries can also surface. Stay friendly, neutral and alert throughout.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WORKING THROUGH THE CAPTAINS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must ensure proper conduct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the captain to act on early concerns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calm, private and specific</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Deal firmly with a captain who is the problem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the captain is your key partner. Law 42 and the Spirit of Cricket make captains responsible for ensuring their players behave properly. When you see behaviour that concerns you but is not yet an offence, speak to the captain and ask them to deal with it. When an offence does occur, you will inform the captain as part of the formal procedure. Speak to the captain calmly, privately where possible, and be specific about what you saw. Most captains will act quickly to protect their team. If a captain is themselves the problem, deal with them directly and firmly, and record what happened.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APPLYING LAW 42 PROPORTIONATELY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Identify the correct level of offence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Judge the act, not the person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the procedure in full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Consult your colleague first where possible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match the response to the behaviour. Law 42 gives you four levels, from Level 1 for acts such as dissent or excessive appealing, up to Level 4 for threats against an umpire or acts of violence. Decide which level the behaviour falls into, based on what you saw and heard rather than on who the player is. Follow the procedure for that level, including informing the captain, your colleague and the scorers, and awarding any penalty runs. Consult your colleague before acting where possible. Being proportionate and consistent shows players that the Laws are being applied fairly, not personally, and that everyone is treated the same.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CALMING HEATED MOMENTS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Low, steady voice and relaxed posture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Acknowledge, then restate simply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Separate players and involve captains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people a way to back down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practical techniques for calming tension. Keep your own voice low and steady, and your body language relaxed and open. Stand side on rather than face to face, and do not point or wag a finger. Listen briefly, acknowledge feelings, and restate your decision or instruction simply. Separate players if needed, and ask a captain to help. Avoid sarcasm, jokes at a player's expense, or getting into a debate about the decision. Give people a way to back down with dignity. If a player keeps arguing, tell them clearly that the discussion is over and that continuing will be treated as a conduct offence.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DISPUTES ABOUT DECISIONS AND CONDITIONS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Listen to polite queries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Correct a genuine error promptly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playing conditions in writing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Refer unresolved issues to the WFA</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handle disagreements that are not misconduct. A captain may politely query a decision or a point of the Laws. Listen, and if you have made an error of fact that you can correct promptly, the Laws allow you to do so. If you are confident, explain briefly and move on. Disputes about playing conditions, such as the boundary or the number of overs, are best avoided by agreeing everything in writing before the start. If a disagreement arises that cannot be settled, apply the WFA competition regulations, record the issue and both captains' views, and refer it to the WFA after the match rather than prolonging the argument.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SAFEGUARDING AND SAFETY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safeguarding concerns to the WFA</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Discriminatory language is never acceptable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Protect yourself and others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 may suspend play and leave the field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wider responsibilities. The Winn Family T-20 League welcomes players and spectators of all ages. If you see or hear anything that suggests a child or vulnerable adult may be at risk, or abusive language directed at a young player, you should act and report it to the WFA welfare or safeguarding contact. Discriminatory language of any kind is never acceptable and should be treated seriously under Law 42 and reported. If a situation becomes threatening, protect yourself and others first. You may suspend play and leave the field. You are never expected to put yourself in danger.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WRITING A CLEAR REPORT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Write promptly using your match notes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Date, time, over, players and words used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Plain, neutral, factual language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Submit through the WFA process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write a report after an incident. Write it as soon as possible while your memory is fresh, using the notes you made during the match. Include the date, match, competition, time and over, the players involved, exactly what was said or done, the Law 42 level applied, and the action taken. Use plain, neutral language and avoid opinions about character or motive. Sign it jointly with your colleague if you both witnessed the incident, or note any differences. Submit it to the WFA through the agreed process. Good reports help the league deal fairly with incidents and protect umpires who apply the Laws.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What is the Spirit of Cricket in 2018? | MCC/Lord's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Lord's Cricket Ground — MCC discussion of the Spirit of Cricket and expectations of player behaviour.  ·  https://www.youtube.com/watch?v=68CS_mQTra0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2019 MCC Cowdrey Lecture | Mike Brearley On The Spirit of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Lord's Cricket Ground — Mike Brearley reflects on the Spirit of Cricket and conduct in the game.  ·  https://www.youtube.com/watch?v=f8bb1T5d6kY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Marais Erasmus: My life as an international umpire - Stumped, BBC World Service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BBC World Service — An elite international umpire talks about managing players and pressure.  ·  https://www.youtube.com/watch?v=DrXYzU3twDg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WFA907 Dead Ball, Penalty Runs and Misconduct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WFA911 Player Conduct and Disputes.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WFA912 Umpiring Scenarios and Decision-Making  ·  WFA914 Umpiring Written Examination</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WFA911 Player Conduct and Disputes — Official module slides</dc:title>
  <dc:subject>Umpiring &amp; Officiating · Ref. WFA/TC/WFA911</dc:subject>
  <dc:creator>Winn Family Association</dc:creator>
  <cp:lastModifiedBy>Winn Family Association</cp:lastModifiedBy>
  <cp:revision>1</cp:revision>
  <dcterms:created xsi:type="dcterms:W3CDTF">2026-11-02T12:14:30Z</dcterms:created>
  <dcterms:modified xsi:type="dcterms:W3CDTF">2026-11-02T12:14:30Z</dcterms:modified>
</cp:coreProperties>
</file>