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WFA1102 Planning a Cricket Coaching Session, an official Winn Family Association Training Centre module.
Learn to plan purposeful, safe and well-timed cricket sessions with clear aims, activities and a simple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WFA/TC/WFA1102.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WFA1102 – Planning a Cricket Coaching Session teaches you how to turn an idea into a structured, safe and enjoyable training session. You will learn to set a clear session aim, gather information about your players, choose and sequence activities, plan timings, space and equipment, carry out a risk assessment, and prepare contingency plans for poor weather or changing numbers. It is a WFA award, not an ECB qualification; anyone seeking a recognised coaching qualification should follow the official ECB coaching education pathway, such as the ECB Foundation Coach and Core Coach courses.
This module is for anyone who has completed WFA1101 and would like to start helping run training at Winnston Park. Good planning underpins everything else in the pathway, so completing it unlocks the discipline modules, including WFA1104 Coaching Batting Fundamentals and WFA1105 Coaching Bowling Fundamentals, as well as modules on nets, progressions and inclusive coaching.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WFA1101 Introduction to Cricket Coaching.
Passing this module unlocks: WFA1104 Coaching Batting Fundamentals, WFA1105 Coaching Bowling Fundamentals, WFA1106 Coaching Fielding Fundamentals, WFA1107 Coaching Wicketkeeping Fundamentals, WFA1108 Organising Nets and Group Practices, WFA1109 Designing Skill Progressions, WFA1110 Adapting Coaching to Different Abilities.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8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PLANNING MATTERS — say:
In this lesson you will learn why planning is the foundation of good coaching. A planned session uses time well, keeps players active and safe, and gives everyone a clear sense of purpose. Without a plan, sessions often drift into long queues, repeated activities and players standing around. Planning does not mean writing an essay. A single page with an aim, a list of activities, timings, equipment and safety notes is enough. A plan also gives you something to reflect on afterwards, so you can see what worked and improve the next session. Even experienced coaches plan, because it frees them to focus on the players rather than on what to do next.
Key points: Planning keeps sessions purposeful, active and safe; A one-page plan is usually enough; Plans reduce queues and wasted time; Plans give you something to review afterwards.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KNOWING YOUR PLAYERS — say:
In this lesson you will look at gathering information before you plan. Ask yourself who is coming, how many, what ages and abilities, and whether anyone has medical conditions, injuries or additional needs you should know about. Think about what the group has done recently and what they need next. A session for experienced adult league players will look very different from one for young beginners or a mixed family group. Check the WFA registration information and speak to team captains or parents. Knowing your players lets you set the right level of challenge, so the activities are achievable but still stretch people.
Key points: Know numbers, ages and abilities in advance; Be aware of medical conditions and additional needs; Consider what the group did last time; Set the right level of challenge.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SETTING A CLEAR SESSION AIM — say:
In this lesson you will learn to set a clear aim. A good aim describes what players should be able to do better by the end of the session, for example, players will be able to play a front-foot drive along the ground with a straight bat. Keep it to one main focus, or two at most. Make it specific enough that you can see whether it has been achieved. Share the aim with players at the start so they understand why they are doing each activity. Every activity you choose should help move players towards that aim. If an activity does not, leave it out or save it for another session.
Key points: Describe what players will do better; Keep to one or two main focuses; Make it specific and observable; Share the aim with players at the start.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CHOOSING AND SEQUENCING ACTIVITIES — say:
In this lesson you will learn how to choose activities and put them in a sensible order. Start with a warm-up that links to the session theme. Then introduce the skill in a simple, controlled activity, before progressing to harder versions with movement, decisions or pressure. Finish with a game or match scenario so players can apply the skill. Aim for activities with lots of repetitions and small groups to avoid queues. Plan an easier and a harder version of each activity so you can adapt on the day. Keep explanations short and get players moving quickly. A well-sequenced session feels like a natural journey from learning to doing.
Key points: Warm-up linked to the session theme; Move from simple to more challenging activities; Small groups mean more repetitions; Finish with a game or match scenario.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TIME, SPACE AND EQUIPMENT — say:
In this lesson you will plan the practical details. Allocate rough timings to each part of the session and include time for setting up, drinks breaks and packing away. Consider the space you have, whether that is the outfield, nets or an indoor hall, and draw a simple layout showing where each group will work. List the equipment needed, such as balls of the right type, cones, stumps, bats, helmets and catching mitts. Using softer balls for skill work can increase repetitions while reducing risk. Arrive early to set up so the session can start on time. Good organisation of these details makes a big difference to how smoothly the session runs.
Key points: Allocate timings, including set-up and breaks; Sketch a simple layout of the space; List equipment and choose suitable balls; Arrive early to set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RISK ASSESSMENT AND SAFETY — say:
In this lesson you will learn to include safety in your plan. A simple risk assessment asks what could cause harm, who might be harmed and what you will do to reduce the risk. Common hazards include uneven or wet ground, players working too close together, hard balls being hit towards other groups, poor light and hot weather. Your plan should note safe spacing, the direction balls will travel, protective equipment, hydration breaks and the location of the first aid kit. Make sure you know the emergency procedure for the venue. This module is not a substitute for accredited first aid or health and safety training, but it will help you think safely.
Key points: Identify hazards, who is at risk and controls; Plan safe spacing and the direction of hitting; Include protective equipment and hydration breaks; Know the venue's emergency procedure.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CONTINGENCY PLANS — say:
In this lesson you will prepare for the unexpected. Cricket in the UK means weather can change quickly, numbers can be higher or lower than expected, and facilities can become unavailable. A good coach has a plan B. Think about how you would run the session indoors or in a smaller space, how you would split a larger group, and what you would do if only a handful of players arrived. Have spare activities ready that need little equipment. If lightning or heavy rain arrives, safety comes first, so stop play and move everyone to shelter. Being prepared keeps you calm and keeps players engaged.
Key points: Always have a plan B ready; Plan for more or fewer players than expected; Keep low-equipment activities in reserve; Stop and shelter in storms or lightning.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REVIEWING YOUR SESSION — say:
In this lesson you will learn to review sessions after they finish. Spend a few minutes asking what went well, what did not go to plan and what you would change next time. Did players achieve the session aim? Were they active and engaged? Were there any safety issues? Ask players for quick feedback too, perhaps by asking what they enjoyed or found difficult. Write brief notes on your plan so you can build the next session from where this one ended. Over a season, these notes become a valuable record of your group's progress and your own development as a coach.
Key points: Ask what went well and what to change; Check whether the session aim was achieved; Invite quick feedback from players; Keep brief notes to plan the next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WFA1101 Introduction to Cricket Coaching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WFA/TC/WFA1102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WFA/TC/WFA1102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www.youtube.com/watch?v=MaYGcIwwZF8" TargetMode="External"/><Relationship Id="rId2" Type="http://schemas.openxmlformats.org/officeDocument/2006/relationships/hyperlink" Target="https://www.youtube.com/watch?v=8fMTNio8_ck" TargetMode="External"/><Relationship Id="rId3" Type="http://schemas.openxmlformats.org/officeDocument/2006/relationships/slideLayout" Target="../slideLayouts/slideLayout2.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WFA/TC/WFA1102</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WFA1102</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PLANNING A CRICKET COACHING SESSION</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Coaching    •    Beginner    •    About 30 minutes    •    8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to plan purposeful, safe and well-timed cricket sessions with clear aims, activities and a simple review.</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WFA1102 Planning a Cricket Coaching Session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WFA/TC/WFA1102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Coaching  ·  Beginner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WFA1101 Introduction to Cricket Coaching</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WFA1102 – Planning a Cricket Coaching Session teaches you how to turn an idea into a structured, safe and enjoyable training session. You will learn to set a clear session aim, gather information about your players, choose and sequence activities, plan timings, space and equipment, carry out a risk assessment, and prepare contingency plans for poor weather or changing numbers. It is a WFA award, not an ECB qualification; anyone seeking a recognised coaching qualification should follow the official ECB coaching education pathway, such as the ECB Foundation Coach and Core Coach courses.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anyone who has completed WFA1101 and would like to start helping run training at Winnston Park. Good planning underpins everything else in the pathway, so completing it unlocks the discipline modules, including WFA1104 Coaching Batting Fundamentals and WFA1105 Coaching Bowling Fundamentals, as well as modules on nets, progressions and inclusive coaching.</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WFA1102 Planning a Cricket Coaching Session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WFA1102 Planning a Cricket Coaching Session training module, recognising your ability to plan structured, safe and purposeful cricket coaching sessions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WFA1102 Planning a Cricket Coaching Session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WFA1104 Coaching Batting Fundamentals, WFA1105 Coaching Bowling Fundamentals and more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WFA1104 to WFA1110, including the batting, bowling, fielding and wicketkeeping coaching modules, in the WFA Coaching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WFA1101 Introduction to Cricket Coaching</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WFA1104 Coaching Batting Fundamentals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WFA1105 Coaching Bowling Fundamentals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WFA1106 Coaching Fielding Fundamentals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WFA1107 Coaching Wicketkeeping Fundamentals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WFA1108 Organising Nets and Group Practices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WFA1109 Designing Skill Progressions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WFA1110 Adapting Coaching to Different Abilities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08</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Planning Matters   ·   2. Knowing Your Players   ·   3. Setting a Clear Session Aim   ·   4. Choosing and Sequencing Activities   ·   5. Time, Space and Equipment   ·   6. Risk Assessment and Safety   ·   7. Contingency Plans   ·   8. Reviewing Your Session</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PLANNING MATTERS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Planning keeps sessions purposeful, active and safe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one-page plan is usually enough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Plans reduce queues and wasted time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Plans give you something to review afterwards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planning is the foundation of good coaching. A planned session uses time well, keeps players active and safe, and gives everyone a clear sense of purpose. Without a plan, sessions often drift into long queues, repeated activities and players standing around. Planning does not mean writing an essay. A single page with an aim, a list of activities, timings, equipment and safety notes is enough. A plan also gives you something to reflect on afterwards, so you can see what worked and improve the next session. Even experienced coaches plan, because it frees them to focus on the players rather than on what to do next.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KNOWING YOUR PLAYERS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Know numbers, ages and abilities in advance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 aware of medical conditions and additional needs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Consider what the group did last time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Set the right level of challenge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gathering information before you plan. Ask yourself who is coming, how many, what ages and abilities, and whether anyone has medical conditions, injuries or additional needs you should know about. Think about what the group has done recently and what they need next. A session for experienced adult league players will look very different from one for young beginners or a mixed family group. Check the WFA registration information and speak to team captains or parents. Knowing your players lets you set the right level of challenge, so the activities are achievable but still stretch people.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SETTING A CLEAR SESSION AIM</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Describe what players will do better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to one or two main focuses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Make it specific and observable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Share the aim with players at the start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set a clear aim. A good aim describes what players should be able to do better by the end of the session, for example, players will be able to play a front-foot drive along the ground with a straight bat. Keep it to one main focus, or two at most. Make it specific enough that you can see whether it has been achieved. Share the aim with players at the start so they understand why they are doing each activity. Every activity you choose should help move players towards that aim. If an activity does not, leave it out or save it for another session.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CHOOSING AND SEQUENCING ACTIVITIES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Warm-up linked to the session theme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Move from simple to more challenging activities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Small groups mean more repetitions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Finish with a game or match scenario</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choose activities and put them in a sensible order. Start with a warm-up that links to the session theme. Then introduce the skill in a simple, controlled activity, before progressing to harder versions with movement, decisions or pressure. Finish with a game or match scenario so players can apply the skill. Aim for activities with lots of repetitions and small groups to avoid queues. Plan an easier and a harder version of each activity so you can adapt on the day. Keep explanations short and get players moving quickly. A well-sequenced session feels like a natural journey from learning to doing.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TIME, SPACE AND EQUIPMENT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Allocate timings, including set-up and breaks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Sketch a simple layout of the space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List equipment and choose suitable balls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Arrive early to set up</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plan the practical details. Allocate rough timings to each part of the session and include time for setting up, drinks breaks and packing away. Consider the space you have, whether that is the outfield, nets or an indoor hall, and draw a simple layout showing where each group will work. List the equipment needed, such as balls of the right type, cones, stumps, bats, helmets and catching mitts. Using softer balls for skill work can increase repetitions while reducing risk. Arrive early to set up so the session can start on time. Good organisation of these details makes a big difference to how smoothly the session runs.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RISK ASSESSMENT AND SAFETY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Identify hazards, who is at risk and controls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 safe spacing and the direction of hitting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Include protective equipment and hydration breaks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Know the venue's emergency procedure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include safety in your plan. A simple risk assessment asks what could cause harm, who might be harmed and what you will do to reduce the risk. Common hazards include uneven or wet ground, players working too close together, hard balls being hit towards other groups, poor light and hot weather. Your plan should note safe spacing, the direction balls will travel, protective equipment, hydration breaks and the location of the first aid kit. Make sure you know the emergency procedure for the venue. This module is not a substitute for accredited first aid or health and safety training, but it will help you think safely.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CONTINGENCY PLANS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Always have a plan B ready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 for more or fewer players than expected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low-equipment activities in reserve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Stop and shelter in storms or lightning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prepare for the unexpected. Cricket in the UK means weather can change quickly, numbers can be higher or lower than expected, and facilities can become unavailable. A good coach has a plan B. Think about how you would run the session indoors or in a smaller space, how you would split a larger group, and what you would do if only a handful of players arrived. Have spare activities ready that need little equipment. If lightning or heavy rain arrives, safety comes first, so stop play and move everyone to shelter. Being prepared keeps you calm and keeps players engaged.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REVIEWING YOUR SESSION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Ask what went well and what to change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whether the session aim was achieved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Invite quick feedback from players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brief notes to plan the next session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review sessions after they finish. Spend a few minutes asking what went well, what did not go to plan and what you would change next time. Did players achieve the session aim? Were they active and engaged? Were there any safety issues? Ask players for quick feedback too, perhaps by asking what they enjoyed or found difficult. Write brief notes on your plan so you can build the next session from where this one ended. Over a season, these notes become a valuable record of your group's progress and your own development as a coach.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Stop Wasting Time: Plan Your Cricket Training Like a Pro</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Mentoring — practical advice on planning training so every minute has a purpose.  ·  https://www.youtube.com/watch?v=MaYGcIwwZF8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plan a cricket practice session| Plan a net session |Cricket practice|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Coach Dhruv | The Cricket Manual — a walkthrough of planning a practice and net session around what players need.  ·  https://www.youtube.com/watch?v=8fMTNio8_ck</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WFA1101 Introduction to Cricket Coaching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WFA1102 Planning a Cricket Coaching Session.</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WFA1104 Coaching Batting Fundamentals  ·  WFA1105 Coaching Bowling Fundamentals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WFA1102 Planning a Cricket Coaching Session — Official module slides</dc:title>
  <dc:subject>Coaching · Ref. WFA/TC/WFA1102</dc:subject>
  <dc:creator>Winn Family Association</dc:creator>
  <cp:lastModifiedBy>Winn Family Association</cp:lastModifiedBy>
  <cp:revision>1</cp:revision>
  <dcterms:created xsi:type="dcterms:W3CDTF">2026-11-02T13:10:23Z</dcterms:created>
  <dcterms:modified xsi:type="dcterms:W3CDTF">2026-11-02T13:10:23Z</dcterms:modified>
</cp:coreProperties>
</file>