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WFA1505 Pitch Maps and Bowling Length Analysis, an official Winn Family Association Training Centre module.
Record and read pitch maps to understand line, length and variation, and link where the ball lands to runs and wickets.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WFA/TC/WFA1505.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WFA1505 – Pitch Maps and Bowling Length Analysis shows you how to record and interpret where deliveries land. You will learn the standard length bands from yorker to short, how to judge line relative to the stumps, practical ways to capture pitch maps at amateur level using live observation and WinnTV replays, and how to link landing spots to runs, dot balls and wickets. You will also learn how broadcast ball-tracking works and why amateur maps are estimates.
This module is for bowlers, captains, wicketkeepers and coaches. It builds on WFA1503 Bowling Economy and Wicket-Taking Analysis and complements WFA1504 Wagon Wheels and Scoring Charts, giving you both sides of the contest between bat and ball. Pitch-map thinking feeds directly into opposition plans and match-ups later in the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WFA1503 Bowling Economy and Wicket-Taking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 PITCH MAP SHOWS — say:
In this lesson you will learn what a pitch map is. A pitch map is a diagram of the pitch, usually viewed from behind the bowler or from above, with a mark showing where each delivery landed. Marks are often coloured by outcome, such as dot ball, single, boundary or wicket. A pitch map answers questions a scorecard cannot, such as whether a bowler is consistent, which lengths a batter scores from, and where wickets tend to come from. It shows where the ball bounced but not where it went afterwards, so analysts often pair it with a wagon wheel to see the whole contest between bowler and batter.
Key points: Marks show where each ball landed; Colour marks by outcome; Reveals consistency and dangerous lengths; Pair with a wagon wheel for the full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LENGTH BANDS — say:
In this lesson you will learn the common length bands used in analysis. A full toss does not bounce before reaching the batter. A yorker lands at or very near the batter's feet. A full length lands a little further up and invites the drive. A good length makes the batter unsure whether to come forward or go back. A short ball, or bouncer when it rises around head height, lands well short of a length. Exact distances depend on the bowler's pace and the pitch, so analysts usually mark bands relative to the stumps rather than fixed measurements. Agree the bands with your coach so everyone reads the map the same way.
Key points: Full toss, yorker, full, good length, short; Bands depend on pace and pitch; Mark bands relative to the stumps; Agree definitions with your coach.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LINE AND THE CORRIDOR — say:
In this lesson you will learn how line is recorded. Line describes where the ball is relative to the stumps from side to side, such as wide outside off stump, the corridor of uncertainty just outside off, on the stumps, or down the leg side. For left-handed batters the off and leg sides swap, so label each map with the batter's hand. Line matters as much as length. A good-length ball drifting onto the pads can be easy to score from, while a full ball wide outside off stump in the death overs can be hard to hit for six. Remember that a ball passing outside the guideline can be called wide under the playing conditions.
Key points: Line: outside off, corridor, stumps, leg side; Label each map with the batter's hand; Line matters as much as length; Wide-line plans must respect wide guidelines.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CAPTURING PITCH MAPS AT AMATEUR LEVEL — say:
In this lesson you will learn practical ways to build pitch maps without broadcast technology. Professional cricket uses multi-camera ball-tracking systems. At club level you can estimate landing spots from behind the bowler's arm, using a printed pitch grid and a pencil, or a scoring app that lets you tap the landing point. WinnTV replays, where available, let you check deliveries after the match, though camera angle affects accuracy. Focus on consistency rather than precision and record the outcome of each ball at the same time. Never stand anywhere unsafe to get a better view, and do not distract the umpires, scorers or players.
Key points: Pros use multi-camera ball tracking; Club level: estimate on a printed grid or app; Check with WinnTV replays where available; Stay in a safe, non-distracting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LINKING LENGTH TO OUTCOMES — say:
In this lesson you will connect where the ball lands with what happened next. Group deliveries by length band and calculate runs per ball, dot-ball percentage and wickets for each band. You may find that a bowler's good-length balls are very hard to score from, but their full balls go for boundaries, which suggests they should practise hitting a consistent length or a reliable yorker. Look at the same split for a batter to find the lengths they struggle against. Remember to allow for conditions, because a length that works on a slow, low pitch may be dangerous to bowl on a true, quick one.
Key points: Group deliveries by length band; Calculate runs per ball, dots and wickets per band; Find a bowler's best and worst lengths; Allow for the pitch and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VARIATIONS AND PLANNING — say:
In this lesson you will use pitch maps to plan bowling. In T20 cricket, variation matters, but it works best when built on a reliable stock ball. Pitch maps show whether a bowler can repeat a length, which makes variations such as slower balls, bouncers and wide yorkers more effective. Plan length by phase, for example fuller and straighter in the powerplay when attacking, and wide yorkers or slower balls at the death. Short-pitched bowling must stay within the Laws and playing conditions, and coaches should follow ECB guidance on the safe use of short-pitched bowling and helmets, especially with junior players.
Key points: Build variations on a reliable stock ball; Plan length by phase; Pitch maps reveal repeatability; Short-pitched bowling must stay within Laws and safety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WFA1503 Bowling Economy and Wicket-Taking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2cZzXW0Opp8" TargetMode="External"/><Relationship Id="rId2" Type="http://schemas.openxmlformats.org/officeDocument/2006/relationships/hyperlink" Target="https://www.youtube.com/watch?v=mz-qnAHsv6k" TargetMode="External"/><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WFA/TC/WFA1505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WFA1505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PITCH MAPS AND BOWLING LENGTH ANALYSIS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Record and read pitch maps to understand line, length and variation, and link where the ball lands to runs and wickets.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WFA1505 Pitch Maps and Bowling Length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WFA/TC/WFA1505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WFA1503 Bowling Economy and Wicket-Taking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WFA1505 – Pitch Maps and Bowling Length Analysis shows you how to record and interpret where deliveries land. You will learn the standard length bands from yorker to short, how to judge line relative to the stumps, practical ways to capture pitch maps at amateur level using live observation and WinnTV replays, and how to link landing spots to runs, dot balls and wickets. You will also learn how broadcast ball-tracking works and why amateur maps are estimates.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bowlers, captains, wicketkeepers and coaches. It builds on WFA1503 Bowling Economy and Wicket-Taking Analysis and complements WFA1504 Wagon Wheels and Scoring Charts, giving you both sides of the contest between bat and ball. Pitch-map thinking feeds directly into opposition plans and match-ups later in the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WFA1505 Pitch Maps and Bowling Length Analysis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WFA1505 Pitch Maps and Bowling Length Analysis training module, recognising your ability to record and interpret pitch maps and bowling length data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WFA1505 Pitch Maps and Bowling Length Analysis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Bowling Analysis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makes you eligible to be recognised for WFA Bowling Analysis, able to produce and explain pitch maps for bowlers and captains.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WFA1503 Bowling Economy and Wicket-Taking Analysis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 pitch map shows   ·   2. Length bands   ·   3. Line and the corridor   ·   4. Capturing pitch maps at amateur level   ·   5. Linking length to outcomes   ·   6. Variations and planning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PITCH MAP SHOWS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Marks show where each ball landed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Colour marks by outcome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Reveals consistency and dangerous lengths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Pair with a wagon wheel for the full picture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pitch map is. A pitch map is a diagram of the pitch, usually viewed from behind the bowler or from above, with a mark showing where each delivery landed. Marks are often coloured by outcome, such as dot ball, single, boundary or wicket. A pitch map answers questions a scorecard cannot, such as whether a bowler is consistent, which lengths a batter scores from, and where wickets tend to come from. It shows where the ball bounced but not where it went afterwards, so analysts often pair it with a wagon wheel to see the whole contest between bowler and batter.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LENGTH BANDS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toss, yorker, full, good length, short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Bands depend on pace and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 bands relative to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definitions with your coach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common length bands used in analysis. A full toss does not bounce before reaching the batter. A yorker lands at or very near the batter's feet. A full length lands a little further up and invites the drive. A good length makes the batter unsure whether to come forward or go back. A short ball, or bouncer when it rises around head height, lands well short of a length. Exact distances depend on the bowler's pace and the pitch, so analysts usually mark bands relative to the stumps rather than fixed measurements. Agree the bands with your coach so everyone reads the map the same 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LINE AND THE CORRIDOR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Line: outside off, corridor, stumps, leg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Label each map with the batter's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Line matters as much as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Wide-line plans must respect wide guidelines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line is recorded. Line describes where the ball is relative to the stumps from side to side, such as wide outside off stump, the corridor of uncertainty just outside off, on the stumps, or down the leg side. For left-handed batters the off and leg sides swap, so label each map with the batter's hand. Line matters as much as length. A good-length ball drifting onto the pads can be easy to score from, while a full ball wide outside off stump in the death overs can be hard to hit for six. Remember that a ball passing outside the guideline can be called wide under the playing conditions.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CAPTURING PITCH MAPS AT AMATEUR LEVEL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Pros use multi-camera ball tracking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Club level: estimate on a printed grid or app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with WinnTV replays where available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in a safe, non-distracting position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practical ways to build pitch maps without broadcast technology. Professional cricket uses multi-camera ball-tracking systems. At club level you can estimate landing spots from behind the bowler's arm, using a printed pitch grid and a pencil, or a scoring app that lets you tap the landing point. WinnTV replays, where available, let you check deliveries after the match, though camera angle affects accuracy. Focus on consistency rather than precision and record the outcome of each ball at the same time. Never stand anywhere unsafe to get a better view, and do not distract the umpires, scorers or players.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LINKING LENGTH TO OUTCOMES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Group deliveries by length band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Calculate runs per ball, dots and wickets per band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a bowler's best and worst lengths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Allow for the pitch and conditions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connect where the ball lands with what happened next. Group deliveries by length band and calculate runs per ball, dot-ball percentage and wickets for each band. You may find that a bowler's good-length balls are very hard to score from, but their full balls go for boundaries, which suggests they should practise hitting a consistent length or a reliable yorker. Look at the same split for a batter to find the lengths they struggle against. Remember to allow for conditions, because a length that works on a slow, low pitch may be dangerous to bowl on a true, quick 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VARIATIONS AND PLANNING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variations on a reliable stock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length by phase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maps reveal repeatability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Short-pitched bowling must stay within Laws and safety guidance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use pitch maps to plan bowling. In T20 cricket, variation matters, but it works best when built on a reliable stock ball. Pitch maps show whether a bowler can repeat a length, which makes variations such as slower balls, bouncers and wide yorkers more effective. Plan length by phase, for example fuller and straighter in the powerplay when attacking, and wide yorkers or slower balls at the death. Short-pitched bowling must stay within the Laws and playing conditions, and coaches should follow ECB guidance on the safe use of short-pitched bowling and helmets, especially with junior players.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Fast Bowling + Spinners : HOW to make our own PITCH MAP🔥🔥🔥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My cricket buddy — shows how to build your own pitch map for seam and spin bowling.  ·  https://www.youtube.com/watch?v=2cZzXW0Opp8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does Hawk-Eye/Ball tracker used for DRS work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Code — explains how broadcast ball-tracking works, the professional version of a pitch map.  ·  https://www.youtube.com/watch?v=mz-qnAHsv6k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WFA1503 Bowling Economy and Wicket-Taking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WFA1505 Pitch Maps and Bowling Length Analysis.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WFA1505 Pitch Maps and Bowling Length Analysis — Official module slides</dc:title>
  <dc:subject>Performance Analysis &amp; T20 Strategy · Ref. WFA/TC/WFA1505</dc:subject>
  <dc:creator>Winn Family Association</dc:creator>
  <cp:lastModifiedBy>Winn Family Association</cp:lastModifiedBy>
  <cp:revision>1</cp:revision>
  <dcterms:created xsi:type="dcterms:W3CDTF">2026-11-02T12:13:47Z</dcterms:created>
  <dcterms:modified xsi:type="dcterms:W3CDTF">2026-11-02T12:13:47Z</dcterms:modified>
</cp:coreProperties>
</file>