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WFA1213 Pitch Inspections and Match Readiness, an official Winn Family Association Training Centre module.
Learn to inspect a pitch and ground, judge readiness, work with umpires on fitness for play, and record and repair after the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WFA/TC/WFA1213.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WFA1213 – Pitch Inspections and Match Readiness brings preparation skills together for matchday. You will learn a structured inspection of pitch, square and outfield, how to judge readiness, how the umpires decide fitness for play, how to deal with problems on the day, and how to record, repair and learn from each pitch afterwards. This is a WFA award, not an ECB qualification: for recognised groundsmanship training see the ECB's groundsmanship resources and courses (including its TS4 pitch and outfield guidance), and the ICC's pitch-curation guidance.
The module is for members who have completed WFA1205 and WFA1210 and are working towards leading pitch preparation under supervision. It prepares you for the practical assessment that completes the pathway. All work with machinery or chemicals still requires training and authorisation. Completing it unlocks WFA1215 Ground Preparation Practical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WFA1205 Pitch Preparation and Rolling, WFA1210 Creases, Stumps and Matchday Markings.
Passing this module unlocks: WFA1215 Ground Preparation Practical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A STRUCTURED INSPECTION — say:
In this lesson you will learn to inspect methodically. Begin with the pitch: walk its full length, look at grass cover, colour and any cracks, press and probe for hardness and moisture, and check for loose material or soft spots. Then check the creases and stumps against the Law measurements. Move on to the rest of the square, the run-ups and the outfield, looking for hazards. Finally check the boundary, sightscreens, covers and equipment. Use the same order every time, and use a written checklist, so nothing is missed even on a busy matchday morning.
Key points: Pitch first: cover, cracks, hardness, moisture; Creases and stumps against the Laws; Run-ups, outfield and boundary; Use the same order and a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JUDGING READINESS — say:
In this lesson you will learn how to judge whether a pitch is ready. A ready pitch is firm and dry on the surface with even consolidation, has its grass cut to the final height and brushed, shows no loose or crumbling areas, and has crisp, accurate markings. It should give consistent bounce when a ball is dropped or bounced from a height at several points along its length. If it is too damp, the lead groundsperson may decide on a final cut and roll, or covers to manage drying. Readiness is judged honestly, and concerns are raised early, not hidden.
Key points: Firm, dry surface with even consolidation; Final cut height and brushed; No loose or crumbling areas; Consistent bounce along its 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RUN-UPS AND FOOTHOLDS — say:
In this lesson you will learn about the areas just off the pitch. Bowlers' run-ups must give safe footing, so check they are level, free from holes and not slippery. Footholds at the popping crease take a battering and must be firm. After rain, drying materials may be used on footholds and run-ups, under the umpires' direction. During a match the umpires may allow footholds to be repaired or cleaned under the Laws, so have suitable materials ready. A bowler who slips because of a poor run-up can be badly injured, so these areas deserve as much care as the pitch itself.
Key points: Run-ups level, free of holes, not slippery; Footholds at the crease must be firm; Drying materials only as umpires direct; Have repair materials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WORKING WITH THE UMPIRES — say:
In this lesson you will learn how the ground team works with the umpires. Under the Laws, the umpires are the sole judges of whether the ground, weather and light are fit for play, and they will usually inspect the pitch before the toss. Greet them, tell them which pitch is in use, the covering arrangements and any known issues, and give honest answers. If they ask for something to be done, such as removing water or repairing a foothold, do it promptly within the Laws. Questions about league regulations, such as start times or reduced overs, should be checked against the WFA competition regulations.
Key points: Umpires judge fitness of ground and pitch; Brief them on pitch, covers and issues; Respond promptly and honestly; Check WFA regulations for league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PROBLEMS ON THE DAY — say:
In this lesson you will learn how to respond to problems on matchday. If rain arrives, follow the covers plan. If a hazard is found, fix it if possible, otherwise rope it off and inform the umpires. If the pitch becomes dangerous, perhaps because of uneven bounce, the umpires will decide what happens, which may include stopping play. Under the Laws a pitch may only be changed in limited circumstances and with the agreement required, so never prepare or switch a pitch without the umpires. Stay calm, keep the lead groundsperson informed, and record what happened.
Key points: Follow the covers plan if rain arrives; Fix or rope off hazards and inform umpires; Umpires decide if a pitch is dangerous; Never switch a pitch without the umpires.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AFTER THE MATCH — say:
In this lesson you will learn what happens once the match is over. As soon as practical, the pitch is swept and brushed, foot holes and bowlers' follow-through damage are repaired with compatible loam, and the area is seeded and kept moist. The creases are left to fade or are cut out over time. The square and outfield are checked for damage and litter. Equipment is cleaned, checked and put away. Prompt repair gives the pitch the best chance to recover, so it can be reused later in the season if the allocation plan requires.
Key points: Sweep and brush the used pitch; Repair foot holes with compatible loam; Seed and keep moist; Clean, check and store equipment.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RECORDS AND LEARNING — say:
In this lesson you will learn how to record and improve. For each match pitch, record the preparation dates, rolling, watering, cutting heights, weather, and how the pitch played, including pace, bounce and any problems. Note feedback from umpires and captains politely and objectively. Over a season, these records show which approaches work best on each strip and reveal patterns, such as pitches that crack early or areas with poor drainage. Share them with the ground committee and, when useful, with a county pitch adviser. This is how a club square improves year on year.
Key points: Record preparation, weather and play; Note umpire and captain feedback; Look for patterns across the season; Share with the committee and advisers.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WFA1205 Pitch Preparation and Rolling, WFA1210 Creases, Stumps and Matchday Markings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WFA/TC/WFA1213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WFA/TC/WFA1213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bpCZly1l3ws" TargetMode="External"/><Relationship Id="rId2" Type="http://schemas.openxmlformats.org/officeDocument/2006/relationships/hyperlink" Target="https://www.youtube.com/watch?v=tqp0FkObJ_A" TargetMode="External"/><Relationship Id="rId3" Type="http://schemas.openxmlformats.org/officeDocument/2006/relationships/hyperlink" Target="https://www.youtube.com/watch?v=qp9RViTxKEY"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WFA/TC/WFA1213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WFA1213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PITCH INSPECTIONS AND MATCH READINESS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Ground &amp; Pitch Preparation    •    Advanced    •    About 45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to inspect a pitch and ground, judge readiness, work with umpires on fitness for play, and record and repair after the match.</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WFA1213 Pitch Inspections and Match Readiness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WFA/TC/WFA1213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Ground &amp; Pitch Preparation  ·  Advanced  ·  About 45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WFA1205 Pitch Preparation and Rolling, WFA1210 Creases, Stumps and Matchday Markings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WFA1213 – Pitch Inspections and Match Readiness brings preparation skills together for matchday. You will learn a structured inspection of pitch, square and outfield, how to judge readiness, how the umpires decide fitness for play, how to deal with problems on the day, and how to record, repair and learn from each pitch afterwards. This is a WFA award, not an ECB qualification: for recognised groundsmanship training see the ECB's groundsmanship resources and courses (including its TS4 pitch and outfield guidance), and the ICC's pitch-curation guidance.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The module is for members who have completed WFA1205 and WFA1210 and are working towards leading pitch preparation under supervision. It prepares you for the practical assessment that completes the pathway. All work with machinery or chemicals still requires training and authorisation. Completing it unlocks WFA1215 Ground Preparation Practical Assessment.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WFA1213 Pitch Inspections and Match Readiness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WFA1213 Pitch Inspections and Match Readiness training module, recognising your ability to inspect a pitch and ground, judge match readiness and work effectively with the umpires.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WFA1213 Pitch Inspections and Match Readiness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WFA1215 Ground Preparation Practical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WFA1215 Ground Preparation Practical Assessment, the capstone of the WFA Ground &amp; Pitch Preparation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WFA1205 Pitch Preparation and Rolling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WFA1210 Creases, Stumps and Matchday Markings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WFA1215 Ground Preparation Practical Assessment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A Structured Inspection   ·   2. Judging Readiness   ·   3. Run-Ups and Footholds   ·   4. Working with the Umpires   ·   5. Problems on the Day   ·   6. After the Match   ·   7. Records and Learning</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 STRUCTURED INSPECTION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Pitch first: cover, cracks, hardness, moisture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Creases and stumps against the Laws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Run-ups, outfield and boundary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same order and a checklist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inspect methodically. Begin with the pitch: walk its full length, look at grass cover, colour and any cracks, press and probe for hardness and moisture, and check for loose material or soft spots. Then check the creases and stumps against the Law measurements. Move on to the rest of the square, the run-ups and the outfield, looking for hazards. Finally check the boundary, sightscreens, covers and equipment. Use the same order every time, and use a written checklist, so nothing is missed even on a busy matchday morning.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JUDGING READINESS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Firm, dry surface with even consolidation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Final cut height and brushed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loose or crumbling areas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Consistent bounce along its length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judge whether a pitch is ready. A ready pitch is firm and dry on the surface with even consolidation, has its grass cut to the final height and brushed, shows no loose or crumbling areas, and has crisp, accurate markings. It should give consistent bounce when a ball is dropped or bounced from a height at several points along its length. If it is too damp, the lead groundsperson may decide on a final cut and roll, or covers to manage drying. Readiness is judged honestly, and concerns are raised early, not hidden.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RUN-UPS AND FOOTHOLDS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Run-ups level, free of holes, not slippery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Footholds at the crease must be firm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Drying materials only as umpires direct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Have repair materials ready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areas just off the pitch. Bowlers' run-ups must give safe footing, so check they are level, free from holes and not slippery. Footholds at the popping crease take a battering and must be firm. After rain, drying materials may be used on footholds and run-ups, under the umpires' direction. During a match the umpires may allow footholds to be repaired or cleaned under the Laws, so have suitable materials ready. A bowler who slips because of a poor run-up can be badly injured, so these areas deserve as much care as the pitch itself.</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WORKING WITH THE UMPIRES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judge fitness of ground and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Brief them on pitch, covers and issues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Respond promptly and honestly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WFA regulations for league rules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ground team works with the umpires. Under the Laws, the umpires are the sole judges of whether the ground, weather and light are fit for play, and they will usually inspect the pitch before the toss. Greet them, tell them which pitch is in use, the covering arrangements and any known issues, and give honest answers. If they ask for something to be done, such as removing water or repairing a foothold, do it promptly within the Laws. Questions about league regulations, such as start times or reduced overs, should be checked against the WFA competition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PROBLEMS ON THE DAY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the covers plan if rain arrives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Fix or rope off hazards and inform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decide if a pitch is dangerous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switch a pitch without the umpires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respond to problems on matchday. If rain arrives, follow the covers plan. If a hazard is found, fix it if possible, otherwise rope it off and inform the umpires. If the pitch becomes dangerous, perhaps because of uneven bounce, the umpires will decide what happens, which may include stopping play. Under the Laws a pitch may only be changed in limited circumstances and with the agreement required, so never prepare or switch a pitch without the umpires. Stay calm, keep the lead groundsperson informed, and record what happened.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AFTER THE MATCH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Sweep and brush the used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Repair foot holes with compatible loam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Seed and keep moist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Clean, check and store equipment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happens once the match is over. As soon as practical, the pitch is swept and brushed, foot holes and bowlers' follow-through damage are repaired with compatible loam, and the area is seeded and kept moist. The creases are left to fade or are cut out over time. The square and outfield are checked for damage and litter. Equipment is cleaned, checked and put away. Prompt repair gives the pitch the best chance to recover, so it can be reused later in the season if the allocation plan requires.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RECORDS AND LEARNING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preparation, weather and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Note umpire and captain feedback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for patterns across the season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with the committee and advisers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record and improve. For each match pitch, record the preparation dates, rolling, watering, cutting heights, weather, and how the pitch played, including pace, bounce and any problems. Note feedback from umpires and captains politely and objectively. Over a season, these records show which approaches work best on each strip and reveal patterns, such as pitches that crack early or areas with poor drainage. Share them with the ground committee and, when useful, with a county pitch adviser. This is how a club square improves year on year.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Preparing a Cricket Wicket with  Edgbaston's Head of Sports Turf and Grounds Gary Barwell</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ALLETT MOWERS — A professional walkthrough of how match pitches are prepared and checked.  ·  https://www.youtube.com/watch?v=bpCZly1l3ws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NatWest Pitch Doctor - Pitch Renovation: Follow Through and General Pitch Repair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NatWestCricketClub — How to repair bowlers' follow-through damage and general wear on a used pitch.  ·  https://www.youtube.com/watch?v=tqp0FkObJ_A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NatWest Pitch Doctor - Final Preparation and Marking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NatWestCricketClub — Club-level final pitch preparation and marking, filmed for recreational groundstaff.  ·  https://www.youtube.com/watch?v=qp9RViTxKEY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WFA1205 Pitch Preparation and Rolling, WFA1210 Creases, Stumps and Matchday Markings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WFA1213 Pitch Inspections and Match Readiness.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WFA1215 Ground Preparation Practical Assessment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WFA1213 Pitch Inspections and Match Readiness — Official module slides</dc:title>
  <dc:subject>Ground &amp; Pitch Preparation · Ref. WFA/TC/WFA1213</dc:subject>
  <dc:creator>Winn Family Association</dc:creator>
  <cp:lastModifiedBy>Winn Family Association</cp:lastModifiedBy>
  <cp:revision>1</cp:revision>
  <dcterms:created xsi:type="dcterms:W3CDTF">2026-11-02T12:14:31Z</dcterms:created>
  <dcterms:modified xsi:type="dcterms:W3CDTF">2026-11-02T12:14:31Z</dcterms:modified>
</cp:coreProperties>
</file>