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WFA1209 Pitch Covers and Weather Protection, an official Winn Family Association Training Centre module.
Learn the types of covers, when and how to deploy them, the Law 10 framework, and how to work safely as a covers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WFA/TC/WFA1209.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WFA1209 – Pitch Covers and Weather Protection teaches how the pitch and square are protected from rain. You will learn about flat sheets, mobile and raised covers, how to read the forecast, how to deploy and remove covers quickly and safely as a team, what Law 10 says about covering, and how to care for covers. This is a WFA award, not an ECB qualification: for recognised groundsmanship training see the ECB's groundsmanship resources and courses (including its TS4 pitch and outfield guidance), and the ICC's pitch-curation guidance.
The module is for members who have completed WFA1205 and may be part of the covers team on matchdays. Covers are heavy and can catch the wind, and mobile covers can be dangerous if mishandled, so always follow the lead groundsperson's instructions and work in a team. Completing it earns the WFA Covers Team recognition.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WFA1205 Pitch Preparation and Rolling.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WHY COVERS MATTER — say:
In this lesson you will learn why weather protection is so important. A match pitch takes many days to prepare and can be spoilt by one heavy shower at the wrong moment. Rain on a prepared pitch softens the surface and may leave it unfit for play. Rain on bowlers' run-ups makes them slippery and dangerous. Covers protect that work, reduce the time lost to rain and help play restart sooner. Covers also protect pitches in preparation from excessive rain, and can be used to stop dew forming. Knowing when and how to cover is a key matchday skill for any ground team.
Key points: One shower can spoil days of preparation; Wet run-ups are slippery and dangerous; Covers reduce time lost to rain; Also protect pitches during preparation.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TYPES OF COVERS — say:
In this lesson you will learn about the main types of covers. Flat sheets are laid directly on the pitch and are light and cheap, but water must be carefully removed and they can make the surface sweat in sunshine. Raised or mobile covers sit on a frame with wheels, keeping air flowing beneath and allowing quick deployment. Run-up covers protect the bowlers' approaches. At large grounds, powered hover covers protect the whole square. Club grounds usually use a combination of mobile pitch covers and flat sheets. Each type has a correct method of deployment, so learn the club's own equipment carefully.
Key points: Flat sheets: light but can sweat the surface; Mobile covers: raised on wheels, quick to deploy; Run-up covers protect bowlers' approaches; Hover covers at large grounds.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READING THE WEATHER — say:
In this lesson you will learn to use the forecast to plan covering. Check a reliable forecast and rainfall radar before and during matchdays and through preparation. Watch the sky for building cloud, and note wind direction, because that is where the rain will come from. Sudden showers can arrive quickly, so covers should be positioned close to the square and ready to go before rain arrives. Agree in advance who will deploy covers and who gives the signal. In prolonged sunshine, a flat sheet left on too long can damage the grass, so covering decisions balance rain risk against harm to the surface.
Key points: Check forecast and rainfall radar; Watch cloud and wind direction; Position covers close and ready; Balance rain risk against sweating the grass.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COVERING AND THE LAWS — say:
In this lesson you will learn what the Laws say about covering. Law 10 sets out that the pitch must not be completely covered during a match unless the regulations or agreements made before the toss allow it, and the umpires are told before the toss what covering arrangements apply. In practice, competition playing conditions usually specify whether the pitch and run-ups are to be covered during the match and outside playing hours. Because these arrangements can vary between competitions, always check the WFA competition regulations, and make sure the umpires know the arrangements before play starts.
Key points: Law 10 governs covering of the pitch; Arrangements agreed before the toss; Competition rules usually set covering; Check the WFA competition regulations.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DEPLOYING COVERS AS A TEAM — say:
In this lesson you will learn how a covers team works. One person, normally the lead groundsperson, gives clear instructions. Each team member knows their position on the cover. Push or carry it steadily onto the square, never running, and align it so the whole pitch and creases are protected. Secure covers against wind with weights or pegs as the club directs. Lay run-up covers in place. Then check for gaps where water could get through. When the rain stops, remove covers in reverse, guiding water away from the pitch. Practising before the season makes the team quicker and safer when it counts.
Key points: One clear leader gives instructions; Move steadily, never run; Align and secure against wind; Practise before the season.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SAFETY WITH COVERS — say:
In this lesson you will learn the safety rules for covers. Covers can catch the wind like a sail and drag people over, so never handle them alone in strong wind. Mobile covers are heavy and can run away on slopes or trap feet under wheels, so keep feet clear and use brakes where fitted. Lift with bent knees and a straight back. Wet sheets are slippery and heavy. Keep players, spectators and especially children away from moving covers. Stop work in thunder and lightning. If a cover is damaged, report it rather than improvising repairs that might fail at the worst moment.
Key points: Wind can turn covers into sails; Keep feet clear of wheels, use brakes; Lift safely and work as a team; Keep spectators and children away.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CARING FOR COVERS — say:
In this lesson you will learn how to keep covers in good order. After use, remove water, let covers dry before folding or storing to prevent mould and smells, and store them off the ground in a secure place. Inspect for tears, worn seams, broken wheels and frame damage, and report problems promptly so repairs are made before the next match. Keep wheels and frames clean and lubricated as recommended. Count the weights and pegs back in. A well-cared-for set of covers lasts many seasons and is ready to protect the pitch whenever it is needed.
Key points: Dry before folding and storing; Inspect for tears, seams and wheels; Report and repair damage promptly; Count weights and pegs back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WFA1205 Pitch Preparation and Rolling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WFA/TC/WFA1209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WFA/TC/WFA1209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CpqEPK6zyjY" TargetMode="External"/><Relationship Id="rId2" Type="http://schemas.openxmlformats.org/officeDocument/2006/relationships/hyperlink" Target="https://www.youtube.com/watch?v=ZXeIE_E9jY8" TargetMode="External"/><Relationship Id="rId3" Type="http://schemas.openxmlformats.org/officeDocument/2006/relationships/hyperlink" Target="https://www.youtube.com/watch?v=Zd99O4DmXc4" TargetMode="External"/><Relationship Id="rId4" Type="http://schemas.openxmlformats.org/officeDocument/2006/relationships/slideLayout" Target="../slideLayouts/slideLayout2.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WFA/TC/WFA1209</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2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WFA1209</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PITCH COVERS AND WEATHER PROTECTION</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Ground &amp; Pitch Preparation    •    Intermediate    •    About 30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Learn the types of covers, when and how to deploy them, the Law 10 framework, and how to work safely as a covers team.</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WFA1209 Pitch Covers and Weather Protection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WFA/TC/WFA1209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Ground &amp; Pitch Preparation  ·  Intermediate  ·  About 30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WFA1205 Pitch Preparation and Rolling</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WFA1209 – Pitch Covers and Weather Protection teaches how the pitch and square are protected from rain. You will learn about flat sheets, mobile and raised covers, how to read the forecast, how to deploy and remove covers quickly and safely as a team, what Law 10 says about covering, and how to care for covers. This is a WFA award, not an ECB qualification: for recognised groundsmanship training see the ECB's groundsmanship resources and courses (including its TS4 pitch and outfield guidance), and the ICC's pitch-curation guidance.</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The module is for members who have completed WFA1205 and may be part of the covers team on matchdays. Covers are heavy and can catch the wind, and mobile covers can be dangerous if mishandled, so always follow the lead groundsperson's instructions and work in a team. Completing it earns the WFA Covers Team recognition.</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WFA1209 Pitch Covers and Weather Protection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WFA1209 Pitch Covers and Weather Protection training module, recognising your readiness to protect the pitch and square from the weather safely and efficiently.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WFA1209 Pitch Covers and Weather Protection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WFA Covers Team Recognition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Recognises your readiness to join the matchday covers team, protecting the pitch and square from the weather.</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WFA1205 Pitch Preparation and Rolling</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The next stage of your pathway.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Why Covers Matter   ·   2. Types of Covers   ·   3. Reading the Weather   ·   4. Covering and the Laws   ·   5. Deploying Covers as a Team   ·   6. Safety with Covers   ·   7. Caring for Covers</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WHY COVERS MATTER</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One shower can spoil days of preparation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Wet run-ups are slippery and dangerous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Covers reduce time lost to rain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Also protect pitches during preparation</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why weather protection is so important. A match pitch takes many days to prepare and can be spoilt by one heavy shower at the wrong moment. Rain on a prepared pitch softens the surface and may leave it unfit for play. Rain on bowlers' run-ups makes them slippery and dangerous. Covers protect that work, reduce the time lost to rain and help play restart sooner. Covers also protect pitches in preparation from excessive rain, and can be used to stop dew forming. Knowing when and how to cover is a key matchday skill for any ground team.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TYPES OF COVERS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Flat sheets: light but can sweat the surface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Mobile covers: raised on wheels, quick to deploy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Run-up covers protect bowlers' approaches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Hover covers at large grounds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about the main types of covers. Flat sheets are laid directly on the pitch and are light and cheap, but water must be carefully removed and they can make the surface sweat in sunshine. Raised or mobile covers sit on a frame with wheels, keeping air flowing beneath and allowing quick deployment. Run-up covers protect the bowlers' approaches. At large grounds, powered hover covers protect the whole square. Club grounds usually use a combination of mobile pitch covers and flat sheets. Each type has a correct method of deployment, so learn the club's own equipment carefully.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READING THE WEATHER</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Check forecast and rainfall radar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Watch cloud and wind direction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Position covers close and ready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Balance rain risk against sweating the grass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to use the forecast to plan covering. Check a reliable forecast and rainfall radar before and during matchdays and through preparation. Watch the sky for building cloud, and note wind direction, because that is where the rain will come from. Sudden showers can arrive quickly, so covers should be positioned close to the square and ready to go before rain arrives. Agree in advance who will deploy covers and who gives the signal. In prolonged sunshine, a flat sheet left on too long can damage the grass, so covering decisions balance rain risk against harm to the surface.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COVERING AND THE LAWS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Law 10 governs covering of the pitch</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Arrangements agreed before the toss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Competition rules usually set covering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Check the WFA competition regulations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what the Laws say about covering. Law 10 sets out that the pitch must not be completely covered during a match unless the regulations or agreements made before the toss allow it, and the umpires are told before the toss what covering arrangements apply. In practice, competition playing conditions usually specify whether the pitch and run-ups are to be covered during the match and outside playing hours. Because these arrangements can vary between competitions, always check the WFA competition regulations, and make sure the umpires know the arrangements before play starts.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DEPLOYING COVERS AS A TEAM</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One clear leader gives instructions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Move steadily, never run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Align and secure against wind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Practise before the season</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a covers team works. One person, normally the lead groundsperson, gives clear instructions. Each team member knows their position on the cover. Push or carry it steadily onto the square, never running, and align it so the whole pitch and creases are protected. Secure covers against wind with weights or pegs as the club directs. Lay run-up covers in place. Then check for gaps where water could get through. When the rain stops, remove covers in reverse, guiding water away from the pitch. Practising before the season makes the team quicker and safer when it counts.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SAFETY WITH COVERS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Wind can turn covers into sails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 feet clear of wheels, use brakes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Lift safely and work as a team</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 spectators and children away</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the safety rules for covers. Covers can catch the wind like a sail and drag people over, so never handle them alone in strong wind. Mobile covers are heavy and can run away on slopes or trap feet under wheels, so keep feet clear and use brakes where fitted. Lift with bent knees and a straight back. Wet sheets are slippery and heavy. Keep players, spectators and especially children away from moving covers. Stop work in thunder and lightning. If a cover is damaged, report it rather than improvising repairs that might fail at the worst moment.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CARING FOR COVERS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Dry before folding and storing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Inspect for tears, seams and wheels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Report and repair damage promptly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Count weights and pegs back in</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keep covers in good order. After use, remove water, let covers dry before folding or storing to prevent mould and smells, and store them off the ground in a secure place. Inspect for tears, worn seams, broken wheels and frame damage, and report problems promptly so repairs are made before the next match. Keep wheels and frames clean and lubricated as recommended. Count the weights and pegs back in. A well-cared-for set of covers lasts many seasons and is ready to protect the pitch whenever it is needed.</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The Hover Cover</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Stuart Canvas Group - Official YouTube — Shows how a hover cover protects a pitch quickly when rain arrives.  ·  https://www.youtube.com/watch?v=CpqEPK6zyjY</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Lord's Cricket Ground Hover Cover 2020</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Stuart Canvas Group - Official YouTube — Groundstaff moving a hover cover at Lord's, showing the teamwork involved.  ·  https://www.youtube.com/watch?v=ZXeIE_E9jY8</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Ae Cricket Mobile Pitch Cover</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Ajaib Enterprises — A modular mobile pitch cover, closer to what a club ground might use.  ·  https://www.youtube.com/watch?v=Zd99O4DmXc4</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WFA1205 Pitch Preparation and Rolling</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WFA1209 Pitch Covers and Weather Protection.</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Keep learning in the WFA Training Centre</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WFA1209 Pitch Covers and Weather Protection — Official module slides</dc:title>
  <dc:subject>Ground &amp; Pitch Preparation · Ref. WFA/TC/WFA1209</dc:subject>
  <dc:creator>Winn Family Association</dc:creator>
  <cp:lastModifiedBy>Winn Family Association</cp:lastModifiedBy>
  <cp:revision>1</cp:revision>
  <dcterms:created xsi:type="dcterms:W3CDTF">2026-11-02T12:14:33Z</dcterms:created>
  <dcterms:modified xsi:type="dcterms:W3CDTF">2026-11-02T12:14:33Z</dcterms:modified>
</cp:coreProperties>
</file>