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WFA1506 Partnership Analysis, an official Winn Family Association Training Centre module.
Analyse batting partnerships by runs, balls, run rate and phase to understand how pairs build, accelerate and protect a T20 innings.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WFA/TC/WFA1506.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WFA1506 – Partnership Analysis looks at batting as a shared task. You will learn to measure partnerships by runs, balls and run rate, read each partner's contribution, use fall-of-wicket data to spot collapses and recoveries, and understand how partnerships change across the powerplay, middle and death overs. You will also look at running between the wickets, strike rotation and how the left-right combination can disrupt bowlers and fields.
This module is for batters, captains and coaches who want to build better batting units. It builds on WFA1007 Partnership and Fall-of-Wicket Records, moving from recording partnerships to analysing them, and uses WFA live scoring and scorecards. Its ideas feed into opposition planning, match-ups and team performance reviews later in the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WFA1007 Partnership and Fall-of-Wicket Records.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PARTNERSHIPS MATTER — say:
In this lesson you will learn why partnerships are the building blocks of every innings. A batting side only scores while two batters are at the crease together, and every wicket ends one partnership and starts another. Even in T20 cricket, where individual hitting draws attention, the best totals usually come from one or two strong partnerships. A new batter often needs a few balls to settle, so losing wickets in clusters slows the scoring dramatically. Analysing partnerships tells you which pairs work well together, how quickly they score, and whether the side is good at rebuilding after early wickets or accelerating when well set.
Key points: Two batters score together; wickets end partnerships; Big T20 totals usually rest on strong partnerships; Clustered wickets slow scoring; Analysis shows which pairs work well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MEASURING A PARTNERSHIP — say:
In this lesson you will learn the basic measures of a partnership. Record the wicket it was for, the two batters, the runs added, the balls it lasted and the run rate, which is runs divided by balls multiplied by six. Note how many runs each partner contributed and how many came from extras, because a partnership total includes extras. A partnership of forty-five from thirty balls has a run rate of nine an over. Comparing each partner's share shows whether one batter dominated while the other supported, which is often a sensible plan, or whether both scored freely. These figures come straight from ball-by-ball live scoring.
Key points: Record wicket, batters, runs, balls and run rate; Partnership run rate = runs ÷ balls × 6; Partnership totals include extras; Compare each partner's contribution.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FALL OF WICKETS, COLLAPSES AND RECOVERIES — say:
In this lesson you will use fall-of-wicket data to read the shape of an innings. The fall of wickets lists the score and over at which each wicket fell. Three or more wickets for very few runs signals a collapse, while a long partnership after early wickets shows a recovery. Look for patterns across several matches. Does the side often lose two wickets in the powerplay? Does the middle order struggle against spin? These patterns are more useful than any single scorecard, and they guide batting order, practice priorities and the way a captain briefs incoming batters about the match situation.
Key points: Fall of wickets shows score and over of each wicket; Collapse: several wickets for few runs; Recovery: long stand after early wickets; Look for patterns across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PARTNERSHIPS BY PHASE — say:
In this lesson you will look at how partnership roles change through a T20 innings. In the powerplay, with only two fielders allowed outside the circle under standard playing conditions, an opening pair aims to score quickly while protecting wickets. In the middle overs the aim is often to keep the run rate ticking over with low-risk singles and the occasional boundary. At the death, well-set batters should accelerate hard. Analysing partnership run rate by phase shows whether your batters are matching these needs. A middle-overs partnership with a low run rate but no wickets lost may have set up a strong finish.
Key points: Powerplay: fast start, protect wickets; Middle overs: rotate strike, steady run rate; Death: set batters accelerate; Judge run rate against the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RUNNING AND STRIKE ROTATION — say:
In this lesson you will analyse how partners work together between the wickets. Count singles and twos taken, dot balls faced by each batter, and run-out chances. A partnership with few dot balls keeps both batters in rhythm and stops bowlers settling. Good pairs communicate clearly with calls of yes, no and wait, back up well, and turn ones into twos. Run outs often reveal poor communication rather than poor speed. Video from WinnTV replays can help a pair review their calling and running together. Encourage pairs to agree in advance who calls for which shots, usually the striker for shots in front and the non-striker for shots behind.
Key points: Track singles, twos, dots and run-out chances; Few dot balls keep a partnership in rhythm; Clear calling: yes, no, wait; Review running together on replay.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COMBINATIONS AND BATTING ORDER — say:
In this lesson you will use partnership data to help plan the batting order. Some pairs suit each other because their styles balance, for example an aggressive hitter alongside a calm strike-rotator. A left-handed and right-handed pair forces bowlers to change line and captains to move fielders, which can disrupt plans. Look at how pairs have performed together, but remember that samples in amateur cricket are small and that availability changes week to week. Use the analysis to suggest options, not fixed rules, and talk them through with the captain. The aim is a batting unit where everyone understands their role.
Key points: Balance aggressive and steady styles; Left-right pairs disrupt bowling lines and fields; Small samples: suggest options, not rules; Make sure each batter knows their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WFA1007 Partnership and Fall-of-Wicket Records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4v4O5SIlCGw" TargetMode="External"/><Relationship Id="rId2" Type="http://schemas.openxmlformats.org/officeDocument/2006/relationships/hyperlink" Target="https://www.youtube.com/watch?v=k0BXQ92bbQw" TargetMode="External"/><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WFA/TC/WFA1506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WFA1506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PARTNERSHIP ANALYSIS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Performance Analysis &amp; T20 Strategy    •    Intermediate    •    About 35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Analyse batting partnerships by runs, balls, run rate and phase to understand how pairs build, accelerate and protect a T20 innings.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WFA1506 Partnership Analysis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WFA/TC/WFA1506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Performance Analysis &amp; T20 Strategy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WFA1007 Partnership and Fall-of-Wicket Records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WFA1506 – Partnership Analysis looks at batting as a shared task. You will learn to measure partnerships by runs, balls and run rate, read each partner's contribution, use fall-of-wicket data to spot collapses and recoveries, and understand how partnerships change across the powerplay, middle and death overs. You will also look at running between the wickets, strike rotation and how the left-right combination can disrupt bowlers and fields.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batters, captains and coaches who want to build better batting units. It builds on WFA1007 Partnership and Fall-of-Wicket Records, moving from recording partnerships to analysing them, and uses WFA live scoring and scorecards. Its ideas feed into opposition planning, match-ups and team performance reviews later in the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WFA1506 Partnership Analysis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WFA1506 Partnership Analysis training module, recognising your ability to analyse batting partnerships and their impact on T20 innings.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WFA1506 Partnership Analysis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 Batting Unit Analysis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makes you eligible to be recognised for WFA Batting Unit Analysis, able to review partnerships and advise on batting combinations.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WFA1007 Partnership and Fall-of-Wicket Records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partnerships matter   ·   2. Measuring a partnership   ·   3. Fall of wickets, collapses and recoveries   ·   4. Partnerships by phase   ·   5. Running and strike rotation   ·   6. Combinations and batting order</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PARTNERSHIPS MATTER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batters score together; wickets end partnerships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Big T20 totals usually rest on strong partnerships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Clustered wickets slow scoring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Analysis shows which pairs work well together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partnerships are the building blocks of every innings. A batting side only scores while two batters are at the crease together, and every wicket ends one partnership and starts another. Even in T20 cricket, where individual hitting draws attention, the best totals usually come from one or two strong partnerships. A new batter often needs a few balls to settle, so losing wickets in clusters slows the scoring dramatically. Analysing partnerships tells you which pairs work well together, how quickly they score, and whether the side is good at rebuilding after early wickets or accelerating when well set.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MEASURING A PARTNERSHIP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wicket, batters, runs, balls and run rate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Partnership run rate = runs ÷ balls × 6</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Partnership totals include extras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each partner's contribution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basic measures of a partnership. Record the wicket it was for, the two batters, the runs added, the balls it lasted and the run rate, which is runs divided by balls multiplied by six. Note how many runs each partner contributed and how many came from extras, because a partnership total includes extras. A partnership of forty-five from thirty balls has a run rate of nine an over. Comparing each partner's share shows whether one batter dominated while the other supported, which is often a sensible plan, or whether both scored freely. These figures come straight from ball-by-ball live scoring.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FALL OF WICKETS, COLLAPSES AND RECOVERIES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Fall of wickets shows score and over of each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Collapse: several wickets for few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Recovery: long stand after early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for patterns across matches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use fall-of-wicket data to read the shape of an innings. The fall of wickets lists the score and over at which each wicket fell. Three or more wickets for very few runs signals a collapse, while a long partnership after early wickets shows a recovery. Look for patterns across several matches. Does the side often lose two wickets in the powerplay? Does the middle order struggle against spin? These patterns are more useful than any single scorecard, and they guide batting order, practice priorities and the way a captain briefs incoming batters about the match situation.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PARTNERSHIPS BY PHASE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fast start, protect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Middle overs: rotate strike, steady run rate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Death: set batters accelerate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Judge run rate against the phase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partnership roles change through a T20 innings. In the powerplay, with only two fielders allowed outside the circle under standard playing conditions, an opening pair aims to score quickly while protecting wickets. In the middle overs the aim is often to keep the run rate ticking over with low-risk singles and the occasional boundary. At the death, well-set batters should accelerate hard. Analysing partnership run rate by phase shows whether your batters are matching these needs. A middle-overs partnership with a low run rate but no wickets lost may have set up a strong finish.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RUNNING AND STRIKE ROTATION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singles, twos, dots and run-out chances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Few dot balls keep a partnership in rhythm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calling: yes, no, wait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running together on replay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analyse how partners work together between the wickets. Count singles and twos taken, dot balls faced by each batter, and run-out chances. A partnership with few dot balls keeps both batters in rhythm and stops bowlers settling. Good pairs communicate clearly with calls of yes, no and wait, back up well, and turn ones into twos. Run outs often reveal poor communication rather than poor speed. Video from WinnTV replays can help a pair review their calling and running together. Encourage pairs to agree in advance who calls for which shots, usually the striker for shots in front and the non-striker for shots behind.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COMBINATIONS AND BATTING ORDER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 aggressive and steady styles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Left-right pairs disrupt bowling lines and fields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 samples: suggest options, not rules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sure each batter knows their role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use partnership data to help plan the batting order. Some pairs suit each other because their styles balance, for example an aggressive hitter alongside a calm strike-rotator. A left-handed and right-handed pair forces bowlers to change line and captains to move fielders, which can disrupt plans. Look at how pairs have performed together, but remember that samples in amateur cricket are small and that availability changes week to week. Use the analysis to suggest options, not fixed rules, and talk them through with the captain. The aim is a batting unit where everyone understands their role.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Rotate Strike like a PRO | 5 Strike Rotation options against SEAM Bowling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practical strike rotation options that help a partnership keep the scoreboard moving.  ·  https://www.youtube.com/watch?v=4v4O5SIlCGw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Real Difference: T20 vs. Test Batting Strategy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Aniket Kanojiya — explains how T20 batting strategy differs from the longer format, including tempo and roles.  ·  https://www.youtube.com/watch?v=k0BXQ92bbQw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WFA1007 Partnership and Fall-of-Wicket Records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WFA1506 Partnership Analysis.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WFA1506 Partnership Analysis — Official module slides</dc:title>
  <dc:subject>Performance Analysis &amp; T20 Strategy · Ref. WFA/TC/WFA1506</dc:subject>
  <dc:creator>Winn Family Association</dc:creator>
  <cp:lastModifiedBy>Winn Family Association</cp:lastModifiedBy>
  <cp:revision>1</cp:revision>
  <dcterms:created xsi:type="dcterms:W3CDTF">2026-11-03T16:06:20Z</dcterms:created>
  <dcterms:modified xsi:type="dcterms:W3CDTF">2026-11-03T16:06:20Z</dcterms:modified>
</cp:coreProperties>
</file>