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WFA406 Pace Bowling Fundamentals, an official Winn Family Association Training Centre module.
Develop safe, effective pace: where speed comes from, using the crease, bowling heavy balls and managing effort across a T20 spell.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WFA/TC/WFA406.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WFA406 – Pace Bowling Fundamentals builds on your action and accuracy to help you bowl quicker and more effectively. You will learn where pace comes from in the body, why rhythm beats raw effort, how to use the width of the crease, the value of hitting the pitch hard, and how to manage effort across a four over spell. The module also covers physical preparation and the protective equipment batters need when facing quicker bowling. Short-pitched bowling, bowling workload and any change to your technique should always be practised with appropriate supervision and the right protective equipment.
This module is for members who have completed WFA405 Line, Length and Accuracy and want to develop as seam bowlers. It is not a substitute for accredited coaching or professional medical advice. Completing it unlocks the specialist pace modules in the WFA Bowling pathway, including WFA407 Seam Bowling, WFA408 Swing Bowling: Inswing and Outswing, WFA410 Bouncers and Short-Pitched Bowling and WFA411 Slower Balls and Change of 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WFA405 Line, Length and Accuracy.
Passing this module unlocks: WFA407 Seam Bowling, WFA408 Swing Bowling: Inswing and Outswing, WFA410 Bouncers and Short-Pitched Bowling, WFA411 Slower Balls and Change of Pace,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WHERE PACE COMES FROM — say:
In this lesson you will learn how the body creates speed. Pace is not just about a strong arm. It comes from a chain of movements, starting with momentum from the run-up, passing through a firm front-foot landing, then rotation of the hips and trunk, and finally the whip of the shoulder, arm and wrist. When each link works in sequence, energy builds and passes efficiently into the ball. When one link is weak, the arm tries to make up the difference, which reduces pace and increases strain. You will see that improving rhythm, alignment and the front side often adds more speed than simply trying harder.
Key points: Pace comes from a chain of movements; Run-up, landing, rotation, then arm and wrist; A weak link overloads the arm; Rhythm and alignment add speed safely.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RHYTHM OVER EFFORT — say:
In this lesson you will explore why trying too hard usually makes you slower. When you strain for extra pace, your muscles tense, your run-up can speed up out of control and your action falls apart. The fastest bowlers often look smooth and relaxed. Think of your best balls coming from your natural rhythm at around ninety per cent effort, saving a little extra for occasional moments. A relaxed bowling arm moves faster than a tense one. In practice, try bowling at different effort levels and notice which gives the best combination of pace and accuracy. In T20, control is often more valuable than a few extra miles per hour.
Key points: Straining usually reduces pace and control; Bowl from natural rhythm at around 90 per cent; A relaxed arm moves faster; Control often beats extra speed in T20.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HITTING THE DECK HARD — say:
In this lesson you will learn about the idea of a heavy ball. Some bowlers are said to hit the deck hard, meaning the ball seems to arrive quicker and higher than expected off the pitch. This comes from a high release, strong wrist position and backspin, and from pace generated through the whole body. A ball that hits the pitch hard can rush the batter, find the shoulder of the bat and bring catches to the slips or the keeper. You do not need express pace to be effective in this way. Consistent backspin and a seam held upright help the ball skid on or bounce, depending on the surface.
Key points: A heavy ball arrives quicker and higher than expected; Comes from high release, firm wrist and backspin; Rushes the batter and finds the edge; Effective even without express 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USING THE CREASE — say:
In this lesson you will learn how to use the width of the bowling crease. You can deliver from close to the stumps, from wide of the crease, or anywhere in between, as long as your back foot lands within the return crease. Bowling from close to the stumps gives a straighter line and brings lbw into play. Bowling from wide creates an angle that can make the ball look as if it is moving away or into the batter. You must tell the umpire if you change from over the wicket to around the wicket, so that they can inform the batter. Changing angle is a simple, effective way to make the batter think.
Key points: Back foot must land within the return crease; Close to the stumps gives a straighter line; Wide of the crease creates angle; Tell the umpire when changing over or around the wicket.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PHYSICAL PREPARATION — say:
In this lesson you will look at how your body needs to be prepared for pace bowling. Fast bowling demands strength in the legs, trunk and shoulders, good mobility in the hips and ankles, and the endurance to repeat your action. A structured strength and conditioning programme, built up gradually and ideally designed by a qualified professional, helps protect against injury. Always warm up thoroughly before bowling, including dynamic movements and gradually building deliveries. Rest and recovery between sessions are part of training, not a break from it. This guidance does not replace professional advice, so speak to a qualified coach or physiotherapist before starting a new programme.
Key points: Pace needs strength, mobility and endurance; Build strength programmes gradually with a professional; Warm up thoroughly before every session; Rest and recovery are part of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SAFETY FOR BATTERS AND BOWLERS — say:
In this lesson you will learn your responsibilities when bowling quickly. Every batter facing pace in practice or matches should wear a helmet that meets the current safety standard, together with pads, gloves and a box. In net sessions, make sure the batter is ready before you bowl, never bowl at an unprotected player, and agree what types of delivery are being practised. Short-pitched bowling, in particular, must only be practised with appropriate supervision and equipment. If a batter is struck, stop immediately and follow your first aid and concussion procedures. Fast bowling is a privilege that comes with a duty of care to the players around you.
Key points: Batters facing pace need helmet, pads, gloves and box; Make sure the batter is ready before you bowl; Short-pitched practice needs supervision and equipment; If a batter is struck, stop and follow first aid procedures.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MANAGING A FOUR OVER SPELL — say:
In this lesson you will think about pace across a T20 spell. In standard T20 playing conditions you may bowl up to four overs, which your captain might split into short spells across the powerplay, the middle overs and the death. Plan your effort so you keep enough energy and accuracy for each spell. Stay warm between spells by keeping moving in the field, and have a quick routine to get back into rhythm. Young bowlers must follow the ECB fast bowling directives on overs and spells. Talk with your captain about when you will bowl, so you can prepare properly for each phase.
Key points: Up to four overs, often in short spells; Plan effort to keep accuracy for every spell; Stay warm between spells; Young bowlers follow ECB fast bowling directives.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WFA405 Line, Length and Accuracy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9eWTslxvhx8" TargetMode="External"/><Relationship Id="rId2" Type="http://schemas.openxmlformats.org/officeDocument/2006/relationships/hyperlink" Target="https://www.youtube.com/watch?v=hAP1dAyMd0Q" TargetMode="External"/><Relationship Id="rId3" Type="http://schemas.openxmlformats.org/officeDocument/2006/relationships/hyperlink" Target="https://www.youtube.com/watch?v=TQRA8vXyShw"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WFA/TC/WFA406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WFA406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PACE BOWLING FUNDAMENTALS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Develop safe, effective pace: where speed comes from, using the crease, bowling heavy balls and managing effort across a T20 spell.</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WFA406 Pace Bowling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WFA/TC/WFA406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WFA405 Line, Length and Accuracy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WFA406 – Pace Bowling Fundamentals builds on your action and accuracy to help you bowl quicker and more effectively. You will learn where pace comes from in the body, why rhythm beats raw effort, how to use the width of the crease, the value of hitting the pitch hard, and how to manage effort across a four over spell. The module also covers physical preparation and the protective equipment batters need when facing quicker bowling. Short-pitched bowling, bowling workload and any change to your technique should always be practised with appropriate supervision and the right protective equipment.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WFA405 Line, Length and Accuracy and want to develop as seam bowlers. It is not a substitute for accredited coaching or professional medical advice. Completing it unlocks the specialist pace modules in the WFA Bowling pathway, including WFA407 Seam Bowling, WFA408 Swing Bowling: Inswing and Outswing, WFA410 Bouncers and Short-Pitched Bowling and WFA411 Slower Balls and Change of Pace.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WFA406 Pace Bowling Fundamentals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WFA406 Pace Bowling Fundamentals training module, recognising your understanding of safe, efficient pace bowling and how to manage effort over a T20 spell.</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WFA406 Pace Bowling Fundamentals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WFA407 Seam Bowling, WFA408 Swing Bowling: Inswing and Outswing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WFA407 Seam Bowling, WFA408 Swing Bowling, WFA410 Bouncers and Short-Pitched Bowling, WFA411 Slower Balls and Change of Pace and more in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WFA405 Line, Length and Accuracy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WFA407 Seam Bowling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WFA408 Swing Bowling: Inswing and Outswing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WFA410 Bouncers and Short-Pitched Bowling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WFA411 Slower Balls and Change of Pace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Where Pace Comes From   ·   2. Rhythm Over Effort   ·   3. Hitting the Deck Hard   ·   4. Using the Crease   ·   5. Physical Preparation   ·   6. Safety for Batters and Bowlers   ·   7. Managing a Four Over Spell</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PACE COMES FROM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Pace comes from a chain of movements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Run-up, landing, rotation, then arm and wrist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weak link overloads the arm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Rhythm and alignment add speed safely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body creates speed. Pace is not just about a strong arm. It comes from a chain of movements, starting with momentum from the run-up, passing through a firm front-foot landing, then rotation of the hips and trunk, and finally the whip of the shoulder, arm and wrist. When each link works in sequence, energy builds and passes efficiently into the ball. When one link is weak, the arm tries to make up the difference, which reduces pace and increases strain. You will see that improving rhythm, alignment and the front side often adds more speed than simply trying harder.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RHYTHM OVER EFFORT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Straining usually reduces pace and control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 from natural rhythm at around 90 per cent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relaxed arm moves faster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Control often beats extra speed in T20</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why trying too hard usually makes you slower. When you strain for extra pace, your muscles tense, your run-up can speed up out of control and your action falls apart. The fastest bowlers often look smooth and relaxed. Think of your best balls coming from your natural rhythm at around ninety per cent effort, saving a little extra for occasional moments. A relaxed bowling arm moves faster than a tense one. In practice, try bowling at different effort levels and notice which gives the best combination of pace and accuracy. In T20, control is often more valuable than a few extra miles per hour.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HITTING THE DECK HARD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heavy ball arrives quicker and higher than expected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Comes from high release, firm wrist and backspin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Rushes the batter and finds the edge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Effective even without express pace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idea of a heavy ball. Some bowlers are said to hit the deck hard, meaning the ball seems to arrive quicker and higher than expected off the pitch. This comes from a high release, strong wrist position and backspin, and from pace generated through the whole body. A ball that hits the pitch hard can rush the batter, find the shoulder of the bat and bring catches to the slips or the keeper. You do not need express pace to be effective in this way. Consistent backspin and a seam held upright help the ball skid on or bounce, depending on the surface.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THE CREASE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foot must land within the return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 to the stumps gives a straighter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 of the crease creates angle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Tell the umpire when changing over or around the wicket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use the width of the bowling crease. You can deliver from close to the stumps, from wide of the crease, or anywhere in between, as long as your back foot lands within the return crease. Bowling from close to the stumps gives a straighter line and brings lbw into play. Bowling from wide creates an angle that can make the ball look as if it is moving away or into the batter. You must tell the umpire if you change from over the wicket to around the wicket, so that they can inform the batter. Changing angle is a simple, effective way to make the batter think.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PHYSICAL PREPARATION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Pace needs strength, mobility and endurance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strength programmes gradually with a professional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thoroughly before every session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Rest and recovery are part of training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your body needs to be prepared for pace bowling. Fast bowling demands strength in the legs, trunk and shoulders, good mobility in the hips and ankles, and the endurance to repeat your action. A structured strength and conditioning programme, built up gradually and ideally designed by a qualified professional, helps protect against injury. Always warm up thoroughly before bowling, including dynamic movements and gradually building deliveries. Rest and recovery between sessions are part of training, not a break from it. This guidance does not replace professional advice, so speak to a qualified coach or physiotherapist before starting a new programme.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SAFETY FOR BATTERS AND BOWLERS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facing pace need helmet, pads, gloves and box</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sure the batter is ready before you bowl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Short-pitched practice needs supervision and equipment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If a batter is struck, stop and follow first aid procedures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your responsibilities when bowling quickly. Every batter facing pace in practice or matches should wear a helmet that meets the current safety standard, together with pads, gloves and a box. In net sessions, make sure the batter is ready before you bowl, never bowl at an unprotected player, and agree what types of delivery are being practised. Short-pitched bowling, in particular, must only be practised with appropriate supervision and equipment. If a batter is struck, stop immediately and follow your first aid and concussion procedures. Fast bowling is a privilege that comes with a duty of care to the players around you.</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MANAGING A FOUR OVER SPELL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 to four overs, often in short spells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effort to keep accuracy for every spell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warm between spells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Young bowlers follow ECB fast bowling directives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think about pace across a T20 spell. In standard T20 playing conditions you may bowl up to four overs, which your captain might split into short spells across the powerplay, the middle overs and the death. Plan your effort so you keep enough energy and accuracy for each spell. Stay warm between spells by keeping moving in the field, and have a quick routine to get back into rhythm. Young bowlers must follow the ECB fast bowling directives on overs and spells. Talk with your captain about when you will bowl, so you can prepare properly for each phase.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Bowl Fast In Cricket - Grip/Wrist, Bouncer, Yorker, Mindset | Devon Malcom Bowling Techniques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Devon Malcolm on generating pace, grip and mindset.  ·  https://www.youtube.com/watch?v=9eWTslxvhx8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Fast Bowling Biomechanics Cricket: How To Bowl Fast &amp; PREVENT Injury With CORRECT Technique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how correct technique supports pace while reducing injury risk.  ·  https://www.youtube.com/watch?v=hAP1dAyMd0Q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Full FAST BOWLING drill set | Improve in 1 SESSION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a progressive fast bowling drill set for a single session.  ·  https://www.youtube.com/watch?v=TQRA8vXyShw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WFA405 Line, Length and Accuracy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WFA406 Pace Bowling Fundamentals.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WFA407 Seam Bowling  ·  WFA408 Swing Bowling: Inswing and Outswing</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WFA406 Pace Bowling Fundamentals — Official module slides</dc:title>
  <dc:subject>Bowling · Ref. WFA/TC/WFA406</dc:subject>
  <dc:creator>Winn Family Association</dc:creator>
  <cp:lastModifiedBy>Winn Family Association</cp:lastModifiedBy>
  <cp:revision>1</cp:revision>
  <dcterms:created xsi:type="dcterms:W3CDTF">2026-11-02T13:10:21Z</dcterms:created>
  <dcterms:modified xsi:type="dcterms:W3CDTF">2026-11-02T13:10:21Z</dcterms:modified>
</cp:coreProperties>
</file>