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WFA1509 Opposition Analysis, an official Winn Family Association Training Centre module.
Build fair, evidence-based profiles of opposing batters, bowlers and teams from scorecards, charts and replays, and turn them into simple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WFA1509 – Opposition Analysis teaches you to prepare for opponents using evidence. You will learn which sources to use, including published scorecards, match reports and WinnTV replays, how to profile batters by scoring zones, tempo and dismissal patterns, how to profile bowlers by economy, phase and length, and how to read a team's typical approach to batting first or chasing. You will also learn to turn a profile into a short, clear plan and to respect the spirit of cricket throughout.
This module is for captains, vice-captains, coaches and senior players. It requires both WFA1502 Batting Strike Rate and Scoring Zones and WFA1503 Bowling Economy and Wicket-Taking Analysis, bringing batting and bowling analysis together. It unlocks WFA1510 T20 Match-Ups and Tactical Planning, where profiles become detailed match plans. Every profile you build should stay within your team and reflect the friendly spirit of the 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WFA1502 Batting Strike Rate and Scoring Zones, WFA1503 Bowling Economy and Wicket-Taking Analysis.
Passing this module unlocks: WFA1510 T20 Match-Ups and Tactical Planning.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PURPOSE AND PRINCIPLES — say:
In this lesson you will learn what opposition analysis is for. The aim is to understand how an opponent usually plays so your team can make better decisions on the day: who bowls when, where to set fields, and how to approach their key bowlers. Good opposition analysis is based on evidence from public sources such as published scorecards, match reports and WinnTV replays. It is never about gaining an unfair advantage, gathering private information or mocking opponents. In a family and community league, opponents are friends and fellow members, so keep profiles factual and respectful, share them only within your team, and always play in the spirit of cricket.
Key points: Understand how opponents usually play; Use public, fair sources only; Keep profiles factual and respectful; Play in the spirit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GATHERING THE EVIDENCE — say:
In this lesson you will learn where to find information about an opponent. Published scorecards show batting order, runs, balls, dismissals and bowling figures. Match reports add context such as conditions and turning points. WinnTV replays, where available, show technique, field settings and how batters got out. Your own team's notes from previous meetings are valuable too. Gather several matches where possible, note the date and conditions of each, and be careful with old information because players improve and squads change. Record your sources so others can check your work, and note where the evidence is thin.
Key points: Scorecards: order, runs, balls, dismissals, figures; Reports: conditions and turning points; Replays: technique and fields; Note dates, conditions and gaps in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PROFILING BATTERS — say:
In this lesson you will build a simple profile of an opposing batter. Include their usual batting position, typical strike rate and phase in which they score fastest, their main scoring zones from any wagon wheel or replay, and how they have usually been dismissed. Note whether they are right- or left-handed and how they play against pace compared with spin. A useful profile fits on a small card, for example opener, strikes quickly through the off side in the powerplay, often caught in the deep trying to hit leg side against spin. Avoid over-reading a single innings.
Key points: Position, strike rate and fastest phase; Main scoring zones and handedness; Pace versus spin; Usual modes of dismissal.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PROFILING BOWLERS — say:
In this lesson you will build a profile of an opposing bowler. Record their type, such as right-arm seam or left-arm spin, the phases they usually bowl, their typical economy and dot-ball percentage in each phase, their stock length and any variations, and how they usually take wickets. Note who tends to open the bowling and who bowls at the death, since captains often follow patterns. This tells your batters which bowlers to see off and which to target. For example, a bowler who is tight in the powerplay but expensive at the death might be best played carefully early and attacked later.
Key points: Type, phases bowled and economy by phase; Stock length and variations; How they usually take wickets; Who to see off and who to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TEAM TENDENCIES — say:
In this lesson you will look at a whole team's patterns. Does the side prefer to bat or bowl first? How do their totals and run rates compare when setting and chasing? Do they start fast and fade, or build steadily? Where in the innings do they usually lose wickets? Which bowlers do they rely on at the death? These tendencies help your captain decide at the toss and plan for each phase. Compare them with the general scoring levels in the league, and remember that conditions on the day, such as a wet outfield or a slow pitch, may matter more than any historical pattern.
Key points: Bat-first versus chasing record; Run rate and wicket patterns by phase; Death-bowling reliance; Conditions on the day can outweigh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FROM PROFILE TO PLAN — say:
In this lesson you will turn opposition analysis into something a team can use. Keep the plan short: three or four key opponents, one or two points each, and a simple bowling and batting approach. Present it as a one-page sheet or a short chat before the match, not a long lecture. Give each point a clear action, such as bowl straight and full to their opener and keep a fielder at deep midwicket for their number four against spin. Leave room for players to adapt, because plans meet reality on the field. After the match, review whether the plan worked and update the profiles.
Key points: Three or four key opponents, one or two points each; One page or a short pre-match chat; Every point has a clear action; Review and update after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WFA1502 Batting Strike Rate and Scoring Zones, WFA1503 Bowling Economy and Wicket-Taking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9CIUAsDNL0o" TargetMode="External"/><Relationship Id="rId2" Type="http://schemas.openxmlformats.org/officeDocument/2006/relationships/hyperlink" Target="https://www.youtube.com/watch?v=oeu_R203h14"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OPPOSITION ANALYSIS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40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Build fair, evidence-based profiles of opposing batters, bowlers and teams from scorecards, charts and replays, and turn them into simple plans.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WFA1509 Opposition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WFA1502 Batting Strike Rate and Scoring Zones, WFA1503 Bowling Economy and Wicket-Taking Analysis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WFA1509 – Opposition Analysis teaches you to prepare for opponents using evidence. You will learn which sources to use, including published scorecards, match reports and WinnTV replays, how to profile batters by scoring zones, tempo and dismissal patterns, how to profile bowlers by economy, phase and length, and how to read a team's typical approach to batting first or chasing. You will also learn to turn a profile into a short, clear plan and to respect the spirit of cricket throughout.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vice-captains, coaches and senior players. It requires both WFA1502 Batting Strike Rate and Scoring Zones and WFA1503 Bowling Economy and Wicket-Taking Analysis, bringing batting and bowling analysis together. It unlocks WFA1510 T20 Match-Ups and Tactical Planning, where profiles become detailed match plans. Every profile you build should stay within your team and reflect the friendly spirit of the league.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WFA1509 Opposition Analysis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WFA1509 Opposition Analysis training module, recognising your ability to build fair, evidence-based opposition profiles and plans for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WFA1509 Opposition Analysis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WFA1510 T20 Match-Ups and Tactical Planning</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WFA1510 T20 Match-Ups and Tactical Planning in the WFA Performance Analysis &amp; T20 Strategy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WFA1502 Batting Strike Rate and Scoring Zones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WFA1503 Bowling Economy and Wicket-Taking Analysis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WFA1510 T20 Match-Ups and Tactical Planning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Purpose and principles   ·   2. Gathering the evidence   ·   3. Profiling batters   ·   4. Profiling bowlers   ·   5. Team tendencies   ·   6. From profile to plan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PURPOSE AND PRINCIPLES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Understand how opponents usually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public, fair sources only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profiles factual and respectful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in the spirit of cricket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opposition analysis is for. The aim is to understand how an opponent usually plays so your team can make better decisions on the day: who bowls when, where to set fields, and how to approach their key bowlers. Good opposition analysis is based on evidence from public sources such as published scorecards, match reports and WinnTV replays. It is never about gaining an unfair advantage, gathering private information or mocking opponents. In a family and community league, opponents are friends and fellow members, so keep profiles factual and respectful, share them only within your team, and always play in the spirit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GATHERING THE EVIDENCE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Scorecards: order, runs, balls, dismissals, figures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Reports: conditions and turning 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Replays: technique and fields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dates, conditions and gaps in evidence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to find information about an opponent. Published scorecards show batting order, runs, balls, dismissals and bowling figures. Match reports add context such as conditions and turning points. WinnTV replays, where available, show technique, field settings and how batters got out. Your own team's notes from previous meetings are valuable too. Gather several matches where possible, note the date and conditions of each, and be careful with old information because players improve and squads change. Record your sources so others can check your work, and note where the evidence is thin.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PROFILING BATTERS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Position, strike rate and fastest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Main scoring zones and handedness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versus spin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 modes of dismissal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build a simple profile of an opposing batter. Include their usual batting position, typical strike rate and phase in which they score fastest, their main scoring zones from any wagon wheel or replay, and how they have usually been dismissed. Note whether they are right- or left-handed and how they play against pace compared with spin. A useful profile fits on a small card, for example opener, strikes quickly through the off side in the powerplay, often caught in the deep trying to hit leg side against spin. Avoid over-reading a single innings.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PROFILING BOWLERS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Type, phases bowled and economy by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Stock length and variations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How they usually take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Who to see off and who to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build a profile of an opposing bowler. Record their type, such as right-arm seam or left-arm spin, the phases they usually bowl, their typical economy and dot-ball percentage in each phase, their stock length and any variations, and how they usually take wickets. Note who tends to open the bowling and who bowls at the death, since captains often follow patterns. This tells your batters which bowlers to see off and which to target. For example, a bowler who is tight in the powerplay but expensive at the death might be best played carefully early and attacked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TEAM TENDENCIES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Bat-first versus chasing record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rate and wicket patterns by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Death-bowling reliance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Conditions on the day can outweigh history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a whole team's patterns. Does the side prefer to bat or bowl first? How do their totals and run rates compare when setting and chasing? Do they start fast and fade, or build steadily? Where in the innings do they usually lose wickets? Which bowlers do they rely on at the death? These tendencies help your captain decide at the toss and plan for each phase. Compare them with the general scoring levels in the league, and remember that conditions on the day, such as a wet outfield or a slow pitch, may matter more than any historical pattern.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FROM PROFILE TO PLAN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Three or four key opponents, one or two points each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page or a short pre-match chat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point has a clear action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and update after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turn opposition analysis into something a team can use. Keep the plan short: three or four key opponents, one or two points each, and a simple bowling and batting approach. Present it as a one-page sheet or a short chat before the match, not a long lecture. Give each point a clear action, such as bowl straight and full to their opener and keep a fielder at deep midwicket for their number four against spin. Leave room for players to adapt, because plans meet reality on the field. After the match, review whether the plan worked and update the profiles.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Aussies plan for their opposition with Dene Hills | Dettol Protection Profiles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cricket.com.au — an international analyst explains how a professional side plans for its opposition.  ·  https://www.youtube.com/watch?v=9CIUAsDNL0o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Data Analytics Is Changing Cricket Strategy | Jonty Rhodes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nasscom — how data informs preparation and match strategy.  ·  https://www.youtube.com/watch?v=oeu_R203h14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WFA1502 Batting Strike Rate and Scoring Zones, WFA1503 Bowling Economy and Wicket-Taking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WFA1509 Opposition Analysis.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WFA1510 T20 Match-Ups and Tactical Planning</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WFA1509 Opposition Analysis — Official module slides</dc:title>
  <dc:subject>Performance Analysis &amp; T20 Strategy · Ref. WFA/TC/WFA1509</dc:subject>
  <dc:creator>Winn Family Association</dc:creator>
  <cp:lastModifiedBy>Winn Family Association</cp:lastModifiedBy>
  <cp:revision>1</cp:revision>
  <dcterms:created xsi:type="dcterms:W3CDTF">2026-11-02T12:13:42Z</dcterms:created>
  <dcterms:modified xsi:type="dcterms:W3CDTF">2026-11-02T12:13:42Z</dcterms:modified>
</cp:coreProperties>
</file>