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WFA707 Middle-Overs Strategy, an official Winn Family Association Training Centre module.
Control the middle overs of a T20 innings: rotate strike, build pressure with spin and change of pace, and set up the finish.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WFA/TC/WFA707.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WFA707 – Middle-Overs Strategy covers overs seven to roughly fifteen of a T20 innings, when fielding restrictions ease and up to five fielders can patrol the boundary. You will learn how batting sides keep the scoreboard moving by rotating strike and targeting weaker bowlers, and how fielding sides use spin, change of pace and squeeze fields to build pressure and take wickets. The module also shows how the middle overs set up, or ruin, the death overs.
This module is for captains, middle-order batters and spin and change bowlers. It follows WFA706 Powerplay Batting and Bowling Strategy and contributes to WFA714 Match Scenarios and Tactical Decisions. You will finish able to plan the middle phase with both bat and ball. The ideas here link closely to WFA709 Using Bowling Changes and Match-Ups, and they help you avoid the quiet drift that so often costs teams matches.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WFA706 Powerplay Batting and Bowling Strategy.
Passing this module unlocks: WFA714 Match Scenarios and Tactical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CHANGES AFTER THE POWERPLAY — say:
In this lesson you will learn what changes once the powerplay ends. Under standard T20 playing conditions, up to five fielders can now be placed outside the 30-yard circle. Boundaries become harder to find and singles more important. The ball is older and softer, so spin and slower deliveries often become more effective. Batting sides that relax here can lose momentum, while fielding sides that drift can lose control. The middle overs are often called the quiet phase, but good teams use them to win the match. In this module you will learn how to make this phase work for you.
Key points: Up to five fielders outside the circle; Boundaries harder, singles more important; Older ball often helps spin and change of pace; Good teams use this phase to win.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BATTING: ROTATING THE STRIKE — say:
In this lesson you will learn why rotating the strike is the heart of middle-overs batting. Dot balls build pressure and lead to rash shots. Pushing the ball into gaps and running hard keeps the scoreboard moving and keeps both batters involved. Aim to score from most deliveries, even if it is only a single. Look for twos to the deep fielders. Then punish bad balls for boundaries. A partnership that scores at around a run a ball without risk is often worth more than a few big hits and a wicket.
Key points: Dot balls build pressure; Push into gaps and run hard; Turn ones into twos to the deep; Punish bad balls for boundaries.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BATTING: CHOOSING WHO AND WHEN TO ATTACK — say:
In this lesson you will look at targeting bowlers in the middle overs. Not every bowler is equally threatening. Identify the weaker or less experienced bowlers and plan to score more of your runs from them. Use match-ups, such as a left-hander attacking an off-spinner turning the ball in, or a strong sweeper against a leg-spinner. Choose one or two overs in the phase to accelerate rather than trying to hit every ball. Keep wickets in hand, because the death overs need set batters. Share the plan with your partner so that both batters know which overs you intend to attack.
Key points: Identify weaker bowlers to target; Use favourable batter and bowler match-ups; Pick specific overs to accelerate; Keep set batters for the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BOWLING: BUILDING PRESSURE — say:
In this lesson you will learn how fielding sides build pressure. Dot balls and tight overs force batters to take risks. Spinners bowling quickly and straight, change bowlers taking pace off the ball and seamers bowling hard lengths into the pitch all make scoring difficult. Bowling in pairs, with two tight bowlers operating together from each end, can squeeze the batting side for several overs. Pressure often leads to wickets even if no single delivery is unplayable. Celebrate dot balls as a team. Ask your fielders to keep the energy high so the batters feel the squeeze as well as see it.
Key points: Dot balls force batters into risks; Spin, change of pace and hard lengths; Bowl tight bowlers in pairs; Pressure creates wickets.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SQUEEZE FIELDS AND BOUNDARY RIDERS — say:
In this lesson you will look at fields for the middle overs. A squeeze field puts ring fielders on the single and boundary riders at deep midwicket, long-on, long-off and deep point, making both singles and boundaries hard to find. Against spin, a short fine leg and a sweeper on the leg side are common. Some captains leave a tempting gap to bait a batter into a risky shot. Every field should be agreed with the bowler and match where they intend to bowl. Review the field every over, because a settled batter will quickly find any unprotected area.
Key points: Squeeze field: ring on the single, riders in the deep; Typical spin fields protect the leg side; Leave a deliberate gap as bait; Agree fields with the bowler.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TAKING WICKETS IN THE MIDDLE — say:
In this lesson you will learn why wickets in the middle overs are so valuable. Each wicket brings a new batter who must settle, slowing the scoring. Two quick wickets can stop a batting side from launching at the death. Captains should look for wicket-taking opportunities: bring in a catcher when a new batter arrives, use a spinner's variations or try a quicker bowler for a burst. Balance attack and control so that you do not simply leak runs while chasing wickets. Keep the run rate in check while you hunt for breakthroughs.
Key points: Each wicket slows the scoring; Two quick wickets can stop a late launch; Attack new batters with catchers; Balance attack and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SETTING UP THE DEATH OVERS — say:
In this lesson you will learn how the middle overs prepare for the finish. With the bat, the aim is to reach the final five overs with set batters and wickets in hand, ready to attack. With the ball, the aim is to keep overs back from your best death bowlers. Track the overs each bowler has used, because the four-over limit in standard playing conditions can leave you short at the end. A good middle phase means the final overs are an opportunity rather than a rescue mission. Plan this at the innings break.
Key points: Batting: reach the death with set batters; Bowling: save overs for your death bowlers; Track every bowler's overs used; A good middle phase sets up the finish.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WFA706 Powerplay Batting and Bowling Strategy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WFA/TC/WFA707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WFA/TC/WFA707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SvKqOC3dlBo" TargetMode="External"/><Relationship Id="rId2" Type="http://schemas.openxmlformats.org/officeDocument/2006/relationships/hyperlink" Target="https://www.youtube.com/watch?v=HMfsxSdzK_Q"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WFA/TC/WFA707</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WFA707</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MIDDLE-OVERS STRATEGY</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Captaincy &amp; Tactics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Control the middle overs of a T20 innings: rotate strike, build pressure with spin and change of pace, and set up the finish.</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WFA707 Middle-Overs Strategy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WFA/TC/WFA707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Captaincy &amp; Tactics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WFA706 Powerplay Batting and Bowling Strategy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WFA707 – Middle-Overs Strategy covers overs seven to roughly fifteen of a T20 innings, when fielding restrictions ease and up to five fielders can patrol the boundary. You will learn how batting sides keep the scoreboard moving by rotating strike and targeting weaker bowlers, and how fielding sides use spin, change of pace and squeeze fields to build pressure and take wickets. The module also shows how the middle overs set up, or ruin, the death overs.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captains, middle-order batters and spin and change bowlers. It follows WFA706 Powerplay Batting and Bowling Strategy and contributes to WFA714 Match Scenarios and Tactical Decisions. You will finish able to plan the middle phase with both bat and ball. The ideas here link closely to WFA709 Using Bowling Changes and Match-Ups, and they help you avoid the quiet drift that so often costs teams matches.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WFA707 Middle-Overs Strategy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WFA707 Middle-Overs Strategy training module, recognising your understanding of batting and bowling strategy through the middle overs of a T20 innings.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WFA707 Middle-Overs Strategy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WFA714 Match Scenarios and Tactical Decisions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contributes to unlocking WFA714 Match Scenarios and Tactical Decisions in the WFA Captaincy &amp; Tactics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WFA706 Powerplay Batting and Bowling Strategy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WFA714 Match Scenarios and Tactical Decisions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changes after the powerplay   ·   2. Batting: rotating the strike   ·   3. Batting: choosing who and when to attack   ·   4. Bowling: building pressure   ·   5. Squeeze fields and boundary riders   ·   6. Taking wickets in the middle   ·   7. Setting up the death overs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CHANGES AFTER THE POWERPLAY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 to five fielders outside the circle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Boundaries harder, singles more important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Older ball often helps spin and change of 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Good teams use this phase to win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changes once the powerplay ends. Under standard T20 playing conditions, up to five fielders can now be placed outside the 30-yard circle. Boundaries become harder to find and singles more important. The ball is older and softer, so spin and slower deliveries often become more effective. Batting sides that relax here can lose momentum, while fielding sides that drift can lose control. The middle overs are often called the quiet phase, but good teams use them to win the match. In this module you will learn how to make this phase work for you.</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BATTING: ROTATING THE STRIKE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Dot balls build pressure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Push into gaps and run hard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ones into twos to the deep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Punish bad balls for boundaries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rotating the strike is the heart of middle-overs batting. Dot balls build pressure and lead to rash shots. Pushing the ball into gaps and running hard keeps the scoreboard moving and keeps both batters involved. Aim to score from most deliveries, even if it is only a single. Look for twos to the deep fielders. Then punish bad balls for boundaries. A partnership that scores at around a run a ball without risk is often worth more than a few big hits and a wicket.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BATTING: CHOOSING WHO AND WHEN TO ATTACK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Identify weaker bowlers to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favourable batter and bowler match-ups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Pick specific overs to accelerate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set batters for the death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targeting bowlers in the middle overs. Not every bowler is equally threatening. Identify the weaker or less experienced bowlers and plan to score more of your runs from them. Use match-ups, such as a left-hander attacking an off-spinner turning the ball in, or a strong sweeper against a leg-spinner. Choose one or two overs in the phase to accelerate rather than trying to hit every ball. Keep wickets in hand, because the death overs need set batters. Share the plan with your partner so that both batters know which overs you intend to attack.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BOWLING: BUILDING PRESSURE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Dot balls force batters into risks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Spin, change of pace and hard lengths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 tight bowlers in pairs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Pressure creates wickets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fielding sides build pressure. Dot balls and tight overs force batters to take risks. Spinners bowling quickly and straight, change bowlers taking pace off the ball and seamers bowling hard lengths into the pitch all make scoring difficult. Bowling in pairs, with two tight bowlers operating together from each end, can squeeze the batting side for several overs. Pressure often leads to wickets even if no single delivery is unplayable. Celebrate dot balls as a team. Ask your fielders to keep the energy high so the batters feel the squeeze as well as see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SQUEEZE FIELDS AND BOUNDARY RIDERS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Squeeze field: ring on the single, riders in the deep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Typical spin fields protect the leg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Leave a deliberate gap as bait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fields with the bowler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fields for the middle overs. A squeeze field puts ring fielders on the single and boundary riders at deep midwicket, long-on, long-off and deep point, making both singles and boundaries hard to find. Against spin, a short fine leg and a sweeper on the leg side are common. Some captains leave a tempting gap to bait a batter into a risky shot. Every field should be agreed with the bowler and match where they intend to bowl. Review the field every over, because a settled batter will quickly find any unprotected area.</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TAKING WICKETS IN THE MIDDLE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Each wicket slows the scoring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quick wickets can stop a late launch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Attack new batters with catchers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 attack and control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wickets in the middle overs are so valuable. Each wicket brings a new batter who must settle, slowing the scoring. Two quick wickets can stop a batting side from launching at the death. Captains should look for wicket-taking opportunities: bring in a catcher when a new batter arrives, use a spinner's variations or try a quicker bowler for a burst. Balance attack and control so that you do not simply leak runs while chasing wickets. Keep the run rate in check while you hunt for breakthroughs.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SETTING UP THE DEATH OVERS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Batting: reach the death with set batters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save overs for your death bowlers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Track every bowler's overs used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good middle phase sets up the finish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middle overs prepare for the finish. With the bat, the aim is to reach the final five overs with set batters and wickets in hand, ready to attack. With the ball, the aim is to keep overs back from your best death bowlers. Track the overs each bowler has used, because the four-over limit in standard playing conditions can leave you short at the end. A good middle phase means the final overs are an opportunity rather than a rescue mission. Plan this at the innings break.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The Line Up - Ranking the best middle-overs bowlers #t20worldcup</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Cricinfo — ranks the best middle-overs bowlers and why they control this phase.  ·  https://www.youtube.com/watch?v=SvKqOC3dlBo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Why Leg Spinners Dominate T20 Cricket | Cricket Analysis | ELEVAR Uncovers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Elevar Cricket — analysis of why wrist spin is so effective through the middle overs of T20 cricket.  ·  https://www.youtube.com/watch?v=HMfsxSdzK_Q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WFA706 Powerplay Batting and Bowling Strategy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WFA707 Middle-Overs Strategy.</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WFA714 Match Scenarios and Tactical Decisions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WFA707 Middle-Overs Strategy — Official module slides</dc:title>
  <dc:subject>Captaincy &amp; Tactics · Ref. WFA/TC/WFA707</dc:subject>
  <dc:creator>Winn Family Association</dc:creator>
  <cp:lastModifiedBy>Winn Family Association</cp:lastModifiedBy>
  <cp:revision>1</cp:revision>
  <dcterms:created xsi:type="dcterms:W3CDTF">2026-11-02T13:09:25Z</dcterms:created>
  <dcterms:modified xsi:type="dcterms:W3CDTF">2026-11-02T13:09:25Z</dcterms:modified>
</cp:coreProperties>
</file>