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WFA1313 Mental Health Awareness, an official Winn Family Association Training Centre module.
Modules Objective: Provides volunteers with the knowledge and confidence to promote positive mental wellbeing, recognise when someone may need support, and understand the appropriate ways to respond within the Winn Family T-20 League.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WFA/TC/WFA1313.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The WFA1313 – Mental Health Awareness course helps volunteers understand the importance of positive mental wellbeing within the Winn Family T-20 League. Participants will learn how to recognise common signs of poor mental health, support others through positive wellbeing conversations, understand the limits of their role, and confidently signpost individuals towards appropriate support services. The course promotes a compassionate, supportive and inclusive volunteering environment where everyone feels valued and respected.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WFA1305 Inclusion and Respect in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15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IS MENTAL HEALTH?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WHY MENTAL HEALTH MATTERS IN CRICKET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COMMON MENTAL HEALTH CONDITIONS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RECOGNISING THE SIGNS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UNDERSTANDING STRESS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DEPRESSION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LOOKING AFTER YOUR OWN MENTAL HEALTH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THE ROLE OF A VOLUNTEER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STARTING A WELLBEING CONVERSATION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10 — ACTIVE LISTENING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11 — WHAT NOT TO SAY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12 — SIGNPOSTING SUPPORT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13 — CREATING A POSITIVE ENVIRONMENT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14 — MENTAL HEALTH DURING MATCH DAY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15 — SUPPORTING YOUNG PEOPLE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30 questions, marked instantly
85% needed to pass
Retake as often as you need
No time limit
Certificate issued automatically on a pass
Register your interest first — an authorised assessor approves you before the test opens
Locked until you have passed: WFA1305 Inclusion and Respect in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WFA/TC/WFA1313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WFA/TC/WFA1313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www.youtube.com/watch?v=u54aDKC37qc" TargetMode="External"/><Relationship Id="rId2" Type="http://schemas.openxmlformats.org/officeDocument/2006/relationships/hyperlink" Target="https://www.youtube.com/watch?v=7P3v-HWD9y8" TargetMode="External"/><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WFA/TC/WFA1313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WFA1313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MENTAL HEALTH AWARENESS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Safeguarding, Welfare &amp; Safety    •    Intermediate    •    About 30-45 Minutes    •    15 lessons    •    30-question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Modules Objective: Provides volunteers with the knowledge and confidence to promote positive mental wellbeing, recognise when someone may need support, and understand the appropriate ways to respond within the Winn Family T-20 League.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WFA1313 Mental Health Awareness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WFA/TC/WFA1313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Safeguarding, Welfare &amp; Safety  ·  Intermediate  ·  About 30-45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30 questions · 85%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WFA1305 Inclusion and Respect in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The WFA1313 – Mental Health Awareness course helps volunteers understand the importance of positive mental wellbeing within the Winn Family T-20 League. Participants will learn how to recognise common signs of poor mental health, support others through positive wellbeing conversations, understand the limits of their role, and confidently signpost individuals towards appropriate support services. The course promotes a compassionate, supportive and inclusive volunteering environment where everyone feels valued and respected.</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Mental Health Awareness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WFA1313 – Mental Health Awareness programme, recognising your commitment to promoting positive mental health and wellbeing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Official WFA1313 – Mental Health Awareness Certificate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WFA1313 – Mental Health Awareness programme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Mental Health Awareness Accreditation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Grants accreditation recognising your understanding of mental health awareness and your ability to help promote a supportive, respectful, and inclusive environment across the Winn Family T-20 League.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WFA1305 Inclusion and Respect in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15</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is Mental Health?   ·   2. Why Mental Health Matters in Cricket   ·   3. Common Mental Health Conditions   ·   4. Recognising the Signs   ·   5. Understanding Stress   ·   6. Depression   ·   7. Looking After Your Own Mental Health   ·   8. The Role of a Volunteer   ·   9. Starting a Wellbeing Conversation   ·   10. Active Listening   ·   11. What Not to Say   ·   12. Signposting Support   ·   13. Creating a Positive Environment   ·   14. Mental Health During Match Day   ·   15. Supporting Young People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IS MENTAL HEALTH?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MENTAL HEALTH MATTERS IN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COMMON MENTAL HEALTH CONDITIONS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RECOGNISING THE SIGNS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UNDERSTANDING STRESS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DEPRESSION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LOOKING AFTER YOUR OWN MENTAL HEALTH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ROLE OF A VOLUNTEER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STARTING A WELLBEING CONVERSATION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10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ACTIVE LISTENING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11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NOT TO SAY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12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SIGNPOSTING SUPPORT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13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CREATING A POSITIVE ENVIRONMENT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14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MENTAL HEALTH DURING MATCH DAY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15 OF 15</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SUPPORTING YOUNG PEOPLE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George Garrett opens up about mental health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https://www.youtube.com/watch?v=u54aDKC37qc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Hallie's Table Cricket Story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https://www.youtube.com/watch?v=7P3v-HWD9y8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85%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WFA1305 Inclusion and Respect in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WFA1313 Mental Health Awareness.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WFA1313 Mental Health Awareness — Official module slides</dc:title>
  <dc:subject>Safeguarding, Welfare &amp; Safety · Ref. WFA/TC/WFA1313</dc:subject>
  <dc:creator>Winn Family Association</dc:creator>
  <cp:lastModifiedBy>Winn Family Association</cp:lastModifiedBy>
  <cp:revision>1</cp:revision>
  <dcterms:created xsi:type="dcterms:W3CDTF">2026-11-02T13:14:27Z</dcterms:created>
  <dcterms:modified xsi:type="dcterms:W3CDTF">2026-11-02T13:14:27Z</dcterms:modified>
</cp:coreProperties>
</file>