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WFA1415 Matchday Operations Assessment, an official Winn Family Association Training Centre module.
Demonstrate you can run a safe, fair and well-organised WFA matchday, from fixtures and team sheets to results and reports.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WFA/TC/WFA1415.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WFA1415 – Matchday Operations Assessment brings together the whole WFA League Administration and Matchday pathway. Learners who have been approved by an authorised assessor or the committee revisit the key knowledge of matchday operations, from administration, fixtures, registration and team sheets through checklists, the toss, officials, results, tables, regulations, complaints, correspondence and sponsorship, then complete a twenty-question assessment drawn from across the series.
This assessment is for experienced volunteers, coordinators and committee members who want formal WFA recognition of their matchday operations competence. Modules WFA1405 to WFA1413 are strongly recommended before you register interest. You may be observed coordinating a real matchday as part of the assessment. Safety content is general awareness and is not a substitute for accredited first aid or other professional training.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no required modules — anyone can start.
RECOMMENDED — useful but optional: WFA1405 Preparing a Matchday Checklist, WFA1406 Toss, Match Start and Matchday Coordination, WFA1407 Managing Results and Scorecard Submission, WFA1408 League Tables and Points Administration, WFA1409 Tournament Formats and Draws, WFA1410 Competition Regulations and Disciplinary Procedures, WFA1411 Matchday Officials and Role Allocation, WFA1412 Match Reports and Official Correspondence, WFA1413 Handling Complaints and Disputes.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10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HOW THIS ASSESSMENT WORKS — say:
In this lesson you will learn how the Matchday Operations Assessment is run. First you register your interest, and an authorised assessor or the committee confirms that you are ready to be assessed. You may be observed coordinating a real matchday, showing that you can apply what you have learned under real conditions. You will then complete a twenty-question assessment drawn from across the whole pathway, with up to three attempts. The following lessons revisit the key points of each module. Take your time with them, and if any topic feels unfamiliar, return to the original module before you begin the questions.
Key points: Register interest; an assessor approves readiness; You may be observed running a real matchday; Twenty questions from across the pathway; Up to three attempts are allowed.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ADMINISTRATION AND GOVERNANCE — say:
In this lesson you will revisit the foundations of league administration. The Winn Family T-20 League sits within the Winn Family Association, led by its Founder and Director, Alex Winn, and plays twenty-over cricket at Winnston Park. Committees share the work through officer roles such as chair, secretary and treasurer. Decisions are made openly, recorded in minutes with owners and deadlines, and anyone with a conflict of interest steps back. Personal data is kept secure, accurate and only shared with those who need it, in the official WFA systems. Communication goes through official channels, and safeguarding is always everyone's responsibility.
Key points: Twenty-over cricket at Winnston Park; Officer roles share the workload; Minutes record decisions, owners and deadlines; Data secure; safeguarding is everyone's responsibility.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FIXTURES AND TOURNAMENT FORMATS — say:
In this lesson you will revisit fixtures and formats. Fixture planning starts with constraints: teams, dates, ground, officials and daylight. A single round robin needs the number of teams multiplied by one fewer, then halved, and the circle method with a bye solves odd numbers. A knockout needs one fewer match than the number of teams, and byes bring the bracket up to the next power of two, normally going to top seeds. Seeding methods and draws are published in advance and conducted openly. Contingencies for weather, and the method for deciding tied knockout matches, come from the WFA competition regulations.
Key points: Start fixture planning with constraints; Round robin: teams times one fewer, halved; Knockout: one fewer match than teams; byes to top seeds; Open draws; contingencies from WFA regulations.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REGISTRATION AND TEAM SHEETS — say:
In this lesson you will revisit registration and team sheets. Registration keeps competitions fair and people safe, collecting only the information needed and protecting sensitive medical and junior data. Deadlines and transfer rules come from the WFA regulations. Captains collect availability early, select fairly and submit team sheets with full registered names, checking for suspensions. Under the Laws, captains nominate players in writing to an umpire before the toss, and later changes need the opposing captain's consent. Substitute fielders may not bat or bowl. Never field an ineligible player, and report suspected breaches privately to the right league official.
Key points: Collect only needed data; protect sensitive details; Full registered names on team sheets; Nominate in writing before the toss; Substitutes cannot bat or bowl; never field ineligible players.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MATCHDAY CHECKLIST AND SAFETY — say:
In this lesson you will revisit the matchday checklist. Confirm fixtures, officials, helpers and supplies in the days before. Leave pitch preparation to the groundsman, walk the outfield for hazards and keep machinery to trained operators. Welcome officials, who should arrive at least forty-five minutes before the start. Know the first aider, the first aid kit and the defibrillator, keep emergency access clear and know the postcode. Make the welfare contact known, especially with juniors present, and prepare food hygienically with allergens labelled. Close down carefully, submit the result and note shortages. This is awareness only, not a substitute for accredited training.
Key points: Confirm officials, helpers and supplies in advance; Groundsman prepares the pitch; check for hazards; First aid, defibrillator, emergency access, postcode; Welfare contact known; close down carefully.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THE TOSS AND MATCH COORDINATION — say:
In this lesson you will revisit the toss and coordination of play. The toss takes place on the field, with at least one umpire present, between thirty and fifteen minutes before the start. The winner chooses to bat or bowl and notifies the opposing captain and umpires at once; the decision cannot then be changed. Standard T20 conditions include a six-over powerplay with no more than two fielders outside the thirty-yard circle, a usual limit of four overs per bowler and a free hit after a front-foot no-ball. Umpires are sole judges of ground, weather and light. Interval lengths and overs reductions come from the WFA regulations.
Key points: Toss: thirty to fifteen minutes before, umpire present; Decision notified immediately and final; Powerplay, four-over limit and free hit; Umpires judge ground, weather and 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OFFICIALS, RESULTS AND TABLES — say:
In this lesson you will revisit officials, results and tables. Two umpires apply the Laws impartially, and scorers record runs, wickets and overs, acknowledge signals and agree the scores with the umpires. Results are wins by runs or wickets, ties, or no result. Batters' runs plus extras equal the total, and wides and no-balls are charged to the bowler while byes, leg byes and penalty runs are not. In the T-20 League points are three for a win and one for a tie or no result; in the Winter Cup two for a win. Net run rate converts part overs to sixths and counts all-out sides as using their full overs.
Key points: Umpires impartial; scorers acknowledge and agree; Results: runs, wickets, tie, no result; T-20 League 3-1-1-0; Winter Cup 2-1-1-0; NRR: part overs in sixths; all out counts full 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8 — REGULATIONS, DISCIPLINE AND COMPLAINTS — say:
In this lesson you will revisit the rules framework and dispute handling. WFA competition regulations modify and add to the MCC Laws, and the Spirit of Cricket places responsibility on captains for fair play. Law 42 sets four levels of conduct offence, from a warning and five penalty runs up to removal for the rest of the match, and umpires report offences. Fair procedures give clear notice, a chance to respond, impartial decision makers, reasons and an appeal. Complaints are handled calmly and confidentially, informally where possible and formally where needed, while safeguarding concerns always go straight to the WFA safeguarding officer.
Key points: Regulations modify and add to the Laws; Law 42: four levels of offence; Natural justice: notice, response, impartiality, reasons; Safeguarding concerns go to the safeguarding officer.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9 — REPORTS, CORRESPONDENCE AND PARTNERSHIPS — say:
In this lesson you will revisit writing and partnerships. Match reports use the confirmed scorecard for every figure, lead with the result and the standout performance, credit both teams and follow WFA photography and safeguarding guidance, especially for juniors. Official correspondence is clear, polite and concise, sent from official WFA accounts, with sensitive letters factual, neutral and reviewed before sending. Sponsorships benefit both sides, are agreed in writing through WFA approval processes, consider appropriateness carefully around juniors and age-restricted products, and have money paid only into official league accounts. Delivering and reporting on promised benefits builds lasting relationships.
Key points: Reports match the scorecard and credit both teams; Official accounts; sensitive letters reviewed; Sponsorships in writing via WFA approval; Sponsor money only to official accounts.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10 — PUTTING IT ALL TOGETHER — say:
In this lesson you will prepare to demonstrate your competence. A great matchday operator plans ahead, follows the Laws and the WFA regulations, keeps people safe, treats everyone fairly and records everything accurately. During any observed matchday, the assessor will be looking for calm organisation, clear communication, correct procedures at the toss and the start, proper support for officials, accurate results and sensible handling of anything unexpected. When you are ready, begin the assessment questions. Read each one carefully, think about which module it draws on and choose the best answer. Good luck, and thank you for everything you do for the league.
Key points: Plan ahead and follow the Laws and regulations; Keep people safe and treat everyone fairly; Record everything accurately; Read each question carefully before answering.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20 questions, marked instantly
80% needed to pass
3 attempts allowed
No time limit
Certificate issued automatically on a pass
Register your interest first — an authorised assessor approves you before the test opens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WFA/TC/WFA1415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WFA/TC/WFA1415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hyperlink" Target="https://www.youtube.com/watch?v=upRjwUptfN8" TargetMode="External"/><Relationship Id="rId2" Type="http://schemas.openxmlformats.org/officeDocument/2006/relationships/hyperlink" Target="https://www.youtube.com/watch?v=BL2VfbXj23Q" TargetMode="External"/><Relationship Id="rId3" Type="http://schemas.openxmlformats.org/officeDocument/2006/relationships/hyperlink" Target="https://www.youtube.com/watch?v=68CS_mQTra0" TargetMode="External"/><Relationship Id="rId4" Type="http://schemas.openxmlformats.org/officeDocument/2006/relationships/slideLayout" Target="../slideLayouts/slideLayout2.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WFA/TC/WFA1415</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WFA1415</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MATCHDAY OPERATIONS ASSESSMENT</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League Administration &amp; Matchday    •    Advanced    •    About 60 minutes    •    10 lessons    •    20-question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Demonstrate you can run a safe, fair and well-organised WFA matchday, from fixtures and team sheets to results and reports.</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WFA1415 Matchday Operations Assessment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WFA/TC/WFA1415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League Administration &amp; Matchday  ·  Advanced  ·  About 60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20 questions · 80% to pass · 3 attempts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None — open to all members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WFA1415 – Matchday Operations Assessment brings together the whole WFA League Administration and Matchday pathway. Learners who have been approved by an authorised assessor or the committee revisit the key knowledge of matchday operations, from administration, fixtures, registration and team sheets through checklists, the toss, officials, results, tables, regulations, complaints, correspondence and sponsorship, then complete a twenty-question assessment drawn from across the series.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assessment is for experienced volunteers, coordinators and committee members who want formal WFA recognition of their matchday operations competence. Modules WFA1405 to WFA1413 are strongly recommended before you register interest. You may be observed coordinating a real matchday as part of the assessment. Safety content is general awareness and is not a substitute for accredited first aid or other professional training.</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WFA1415 Matchday Operations Assessment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WFA1415 Matchday Operations Assessment training module, recognising your demonstrated competence in planning, running and recording a Winn Family T-20 League matchday.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WFA1415 Matchday Operations Assessment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Matchday Operations Award</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The pathway's highest award, confirming you can plan, coordinate and record a safe, fair and well-run Winn Family T-20 League matchday.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None — you can start straight away.</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WFA1405 Preparing a Matchday Checklist</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WFA1406 Toss, Match Start and Matchday Coordination</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WFA1407 Managing Results and Scorecard Submission</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WFA1408 League Tables and Points Administration</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WFA1409 Tournament Formats and Draws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WFA1410 Competition Regulations and Disciplinary Procedures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WFA1411 Matchday Officials and Role Allocation</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WFA1412 Match Reports and Official Correspondence</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WFA1413 Handling Complaints and Disputes</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10</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How This Assessment Works   ·   2. Administration and Governance   ·   3. Fixtures and Tournament Formats   ·   4. Registration and Team Sheets   ·   5. Matchday Checklist and Safety   ·   6. The Toss and Match Coordination   ·   7. Officials, Results and Tables   ·   8. Regulations, Discipline and Complaints   ·   9. Reports, Correspondence and Partnerships   ·   10. Putting It All Together</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10</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HOW THIS ASSESSMENT WORKS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Register interest; an assessor approves readiness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You may be observed running a real matchday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Twenty questions from across the pathway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Up to three attempts are allowed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the Matchday Operations Assessment is run. First you register your interest, and an authorised assessor or the committee confirms that you are ready to be assessed. You may be observed coordinating a real matchday, showing that you can apply what you have learned under real conditions. You will then complete a twenty-question assessment drawn from across the whole pathway, with up to three attempts. The following lessons revisit the key points of each module. Take your time with them, and if any topic feels unfamiliar, return to the original module before you begin the questions.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10</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ADMINISTRATION AND GOVERNANCE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Twenty-over cricket at Winnston Park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Officer roles share the workload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Minutes record decisions, owners and deadlines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Data secure; safeguarding is everyone's responsibility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revisit the foundations of league administration. The Winn Family T-20 League sits within the Winn Family Association, led by its Founder and Director, Alex Winn, and plays twenty-over cricket at Winnston Park. Committees share the work through officer roles such as chair, secretary and treasurer. Decisions are made openly, recorded in minutes with owners and deadlines, and anyone with a conflict of interest steps back. Personal data is kept secure, accurate and only shared with those who need it, in the official WFA systems. Communication goes through official channels, and safeguarding is always everyone's responsibility.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10</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FIXTURES AND TOURNAMENT FORMATS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Start fixture planning with constraints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Round robin: teams times one fewer, halved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Knockout: one fewer match than teams; byes to top seeds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Open draws; contingencies from WFA regulations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revisit fixtures and formats. Fixture planning starts with constraints: teams, dates, ground, officials and daylight. A single round robin needs the number of teams multiplied by one fewer, then halved, and the circle method with a bye solves odd numbers. A knockout needs one fewer match than the number of teams, and byes bring the bracket up to the next power of two, normally going to top seeds. Seeding methods and draws are published in advance and conducted openly. Contingencies for weather, and the method for deciding tied knockout matches, come from the WFA competition regulations.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10</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REGISTRATION AND TEAM SHEETS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Collect only needed data; protect sensitive details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Full registered names on team sheets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Nominate in writing before the toss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Substitutes cannot bat or bowl; never field ineligible players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revisit registration and team sheets. Registration keeps competitions fair and people safe, collecting only the information needed and protecting sensitive medical and junior data. Deadlines and transfer rules come from the WFA regulations. Captains collect availability early, select fairly and submit team sheets with full registered names, checking for suspensions. Under the Laws, captains nominate players in writing to an umpire before the toss, and later changes need the opposing captain's consent. Substitute fielders may not bat or bowl. Never field an ineligible player, and report suspected breaches privately to the right league official.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10</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MATCHDAY CHECKLIST AND SAFETY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Confirm officials, helpers and supplies in advance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Groundsman prepares the pitch; check for hazards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First aid, defibrillator, emergency access, postcode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Welfare contact known; close down carefully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revisit the matchday checklist. Confirm fixtures, officials, helpers and supplies in the days before. Leave pitch preparation to the groundsman, walk the outfield for hazards and keep machinery to trained operators. Welcome officials, who should arrive at least forty-five minutes before the start. Know the first aider, the first aid kit and the defibrillator, keep emergency access clear and know the postcode. Make the welfare contact known, especially with juniors present, and prepare food hygienically with allergens labelled. Close down carefully, submit the result and note shortages. This is awareness only, not a substitute for accredited training.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10</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TOSS AND MATCH COORDINATION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Toss: thirty to fifteen minutes before, umpire present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Decision notified immediately and final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Powerplay, four-over limit and free hit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Umpires judge ground, weather and light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revisit the toss and coordination of play. The toss takes place on the field, with at least one umpire present, between thirty and fifteen minutes before the start. The winner chooses to bat or bowl and notifies the opposing captain and umpires at once; the decision cannot then be changed. Standard T20 conditions include a six-over powerplay with no more than two fielders outside the thirty-yard circle, a usual limit of four overs per bowler and a free hit after a front-foot no-ball. Umpires are sole judges of ground, weather and light. Interval lengths and overs reductions come from the WFA regulations.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10</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OFFICIALS, RESULTS AND TABLES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Umpires impartial; scorers acknowledge and agree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Results: runs, wickets, tie, no result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T-20 League 3-1-1-0; Winter Cup 2-1-1-0</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NRR: part overs in sixths; all out counts full overs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revisit officials, results and tables. Two umpires apply the Laws impartially, and scorers record runs, wickets and overs, acknowledge signals and agree the scores with the umpires. Results are wins by runs or wickets, ties, or no result. Batters' runs plus extras equal the total, and wides and no-balls are charged to the bowler while byes, leg byes and penalty runs are not. In the T-20 League points are three for a win and one for a tie or no result; in the Winter Cup two for a win. Net run rate converts part overs to sixths and counts all-out sides as using their full overs.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8 OF 10</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REGULATIONS, DISCIPLINE AND COMPLAINTS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Regulations modify and add to the Laws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Law 42: four levels of offence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Natural justice: notice, response, impartiality, reasons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Safeguarding concerns go to the safeguarding officer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revisit the rules framework and dispute handling. WFA competition regulations modify and add to the MCC Laws, and the Spirit of Cricket places responsibility on captains for fair play. Law 42 sets four levels of conduct offence, from a warning and five penalty runs up to removal for the rest of the match, and umpires report offences. Fair procedures give clear notice, a chance to respond, impartial decision makers, reasons and an appeal. Complaints are handled calmly and confidentially, informally where possible and formally where needed, while safeguarding concerns always go straight to the WFA safeguarding officer.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9 OF 10</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REPORTS, CORRESPONDENCE AND PARTNERSHIPS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Reports match the scorecard and credit both teams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Official accounts; sensitive letters reviewed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Sponsorships in writing via WFA approval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Sponsor money only to official accounts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revisit writing and partnerships. Match reports use the confirmed scorecard for every figure, lead with the result and the standout performance, credit both teams and follow WFA photography and safeguarding guidance, especially for juniors. Official correspondence is clear, polite and concise, sent from official WFA accounts, with sensitive letters factual, neutral and reviewed before sending. Sponsorships benefit both sides, are agreed in writing through WFA approval processes, consider appropriateness carefully around juniors and age-restricted products, and have money paid only into official league accounts. Delivering and reporting on promised benefits builds lasting relationships.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10 OF 10</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PUTTING IT ALL TOGETHER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Plan ahead and follow the Laws and regulations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people safe and treat everyone fairly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everything accurately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Read each question carefully before answering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prepare to demonstrate your competence. A great matchday operator plans ahead, follows the Laws and the WFA regulations, keeps people safe, treats everyone fairly and records everything accurately. During any observed matchday, the assessor will be looking for calm organisation, clear communication, correct procedures at the toss and the start, proper support for officials, accurate results and sensible handling of anything unexpected. When you are ready, begin the assessment questions. Read each one carefully, think about which module it draws on and choose the best answer. Good luck, and thank you for everything you do for the league.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Every Cricket Umpiring Signal Explained In 11 Minutes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 Cricket Explainer — a quick refresher on the signals every matchday operator should recognise.  ·  https://www.youtube.com/watch?v=upRjwUptfN8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Cricket World Cup: The math behind Net Run Rate</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Cuemath — revise the net run rate calculation before the assessment.  ·  https://www.youtube.com/watch?v=BL2VfbXj23Q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What is the Spirit of Cricket in 2018? | MCC/Lord's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Lord's Cricket Ground — the values that underpin every well-run matchday.  ·  https://www.youtube.com/watch?v=68CS_mQTra0</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20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3 attempts allowed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Register your interest first — an authorised assessor approves you before the test opens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WFA1415 Matchday Operations Assessment.</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19</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WFA1415 Matchday Operations Assessment — Official module slides</dc:title>
  <dc:subject>League Administration &amp; Matchday · Ref. WFA/TC/WFA1415</dc:subject>
  <dc:creator>Winn Family Association</dc:creator>
  <cp:lastModifiedBy>Winn Family Association</cp:lastModifiedBy>
  <cp:revision>1</cp:revision>
  <dcterms:created xsi:type="dcterms:W3CDTF">2026-11-02T13:09:58Z</dcterms:created>
  <dcterms:modified xsi:type="dcterms:W3CDTF">2026-11-02T13:09:58Z</dcterms:modified>
</cp:coreProperties>
</file>