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WFA1411 Matchday Officials and Role Allocation, an official Winn Family Association Training Centre module.
Plan and allocate every matchday role, from umpires and scorers to first aid and welfare, and brief the team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WFA1411 – Matchday Officials and Role Allocation explains who does what on a Winn Family T-20 League matchday and how to organise them. You will learn the responsibilities of umpires and scorers under the Laws of Cricket, the supporting roles that make a matchday safe and welcoming, how to build a fair rota, how to brief people before play and how to support and protect officials. This is a WFA award, not an ECB qualification; for recognised umpiring and scoring qualifications, see the ECB Association of Cricket Officials.
This module is for matchday coordinators, captains, committee members and volunteers. It builds on WFA1405 Preparing a Matchday Checklist and pairs with WFA1406 Toss, Match Start and Matchday Coordination. It is particularly useful for anyone who allocates duties across teams or organises tournament days with several matches running back to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WFA1405 Preparing a Matchday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THE MATCHDAY TEAM — say:
In this lesson you will learn that a cricket matchday is run by a team well beyond the twenty-two players. There are the umpires, who apply the Laws, and the scorers, who record the match. Around them are the matchday coordinator, the groundsman or ground lead, a first aider, a welfare contact, people preparing refreshments, and often helpers for live scoring, announcements, parking or the gate. Each role matters. If one is missing, others end up covering it in a hurry, and something important can be overlooked. Thinking of the matchday as a team effort helps you plan the people as carefully as you plan the cricket.
Key points: Umpires apply the Laws; scorers record the match; Coordinator, ground lead, first aider and welfare contact; Helpers for refreshments, scoring, parking and gate; Plan people as carefully as the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ROLE OF THE UMPIRES — say:
In this lesson you will review the umpires' responsibilities under the Laws of Cricket. There are two umpires, who control the game with absolute impartiality and apply the Laws and playing conditions. They are the sole judges of fair and unfair play and of the fitness of the ground, weather and light. They make decisions on appeals, signal those decisions to the scorers, and agree the scores at the end. Umpires should arrive in good time, inspect the ground and equipment, and agree the playing conditions with the captains. Where WFA regulations allow team-provided umpires, those players must act just as impartially as appointed umpires.
Key points: Two umpires, acting with absolute impartiality; Sole judges of fair play, ground, weather and light; Decide appeals and signal to the scorers; Team-provided umpires must be equally impartial.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ROLE OF THE SCORERS — say:
In this lesson you will look at the scorers. Under the Laws, the scorers record all runs scored, all wickets taken and, where appropriate, the number of overs bowled. They accept the umpires' signals and acknowledge each one before play continues. Scorers check frequently with each other so that their records agree, and they agree the scores with the umpires at the end of each innings and the match. In the WFA, scorers may also run a digital scoring device or live scoring feed. Give them a safe, sheltered position with a clear view of the umpires, the team sheets and everything they need for the day.
Key points: Record runs, wickets and overs; Acknowledge every umpire signal; Cross-check with each other and the umpires; Need a safe position with a clear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SUPPORTING ROLES — say:
In this lesson you will learn about the roles that keep the day safe and welcoming. The matchday coordinator keeps the timeline on track and is the point of contact for problems. The ground lead looks after the pitch, boundary and equipment. A first aider responds to injuries and illness, and knows where the defibrillator is. A welfare contact is available for any concerns, which is especially important when juniors are present. Refreshment helpers prepare food hygienically and manage allergens. Other helpers may run the scoreboard, announcements, parking or ticketing. Make sure every role has a named person and that everyone knows who holds each role.
Key points: Coordinator: timeline and point of contact; First aider and known defibrillator location; Welfare contact, especially with juniors present; Every role has a named, known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BUILDING A FAIR ROTA — say:
In this lesson you will learn how to allocate duties fairly across a season. Start with the fixture list and identify which roles are needed for each match. Ask for volunteers first and match people to roles they are trained or comfortable to do; for example, first aid should be covered by someone with appropriate training. Share duties evenly so the same few people are not always doing everything, and avoid asking someone to umpire or score their own family member's match where that could create a perception of bias. Publish the rota through the official WFA channels, and make it easy for people to swap with notice.
Key points: Identify roles needed for each fixture; Match people to roles they are trained for; Share duties evenly and avoid perceived bias; Publish the rota and allow swaps with notice.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BRIEFING BEFORE PLAY — say:
In this lesson you will learn how a short briefing sets the whole day up for success. Before the toss, gather the key people, or at least make sure each has the information they need. Confirm the timetable, the playing conditions, any local ground rules, the location of the first aid kit and defibrillator, the emergency access route and the postcode, the welfare contact and how the result will be submitted. On a tournament day with several matches, repeat key points at each changeover. A two-minute briefing can prevent misunderstandings, keep everyone safe and ensure that the people running the day are working from the same plan.
Key points: Brief key people before the toss; Confirm timetable, playing conditions and ground rules; Share first aid, emergency access and welfare details; Repeat key points at tournament changeovers.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RESPECTING AND PROTECTING OFFICIALS — say:
In this lesson you will learn why officials need active support. Cricket cannot be played without umpires and scorers, and most give their time voluntarily. Players and spectators should accept decisions and never abuse, intimidate or threaten officials; such conduct is a serious offence under the Laws and the WFA regulations. As an organiser, make officials welcome, provide refreshments and a safe place to change, and check on them during the day. If an official is treated badly, support them, make sure the incident is reported through the proper route, and follow up. Officials who feel valued come back. For recognised training, point people to the ECB Association of Cricket Officials.
Key points: Accept decisions and never abuse officials; Welcome officials and look after their needs; Support and report if an official is mistreated; Point people to ECB ACO for recognised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WFA1405 Preparing a Matchday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upRjwUptfN8" TargetMode="External"/><Relationship Id="rId2" Type="http://schemas.openxmlformats.org/officeDocument/2006/relationships/hyperlink" Target="https://www.youtube.com/watch?v=EjEGGBggcJQ" TargetMode="External"/><Relationship Id="rId3" Type="http://schemas.openxmlformats.org/officeDocument/2006/relationships/hyperlink" Target="https://www.youtube.com/watch?v=Gi9Ecj88YWQ"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MATCHDAY OFFICIALS AND ROLE ALLOCATION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Plan and allocate every matchday role, from umpires and scorers to first aid and welfare, and brief the team well.</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WFA1411 Matchday Officials and Role Allocation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WFA1405 Preparing a Matchday Checklist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WFA1411 – Matchday Officials and Role Allocation explains who does what on a Winn Family T-20 League matchday and how to organise them. You will learn the responsibilities of umpires and scorers under the Laws of Cricket, the supporting roles that make a matchday safe and welcoming, how to build a fair rota, how to brief people before play and how to support and protect officials. This is a WFA award, not an ECB qualification; for recognised umpiring and scoring qualifications, see the ECB Association of Cricket Officials.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matchday coordinators, captains, committee members and volunteers. It builds on WFA1405 Preparing a Matchday Checklist and pairs with WFA1406 Toss, Match Start and Matchday Coordination. It is particularly useful for anyone who allocates duties across teams or organises tournament days with several matches running back to back.</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WFA1411 Matchday Officials and Role Allocation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WFA1411 Matchday Officials and Role Allocation training module, recognising your ability to identify, allocate and brief every key matchday role.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WFA1411 Matchday Officials and Role Allocation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Matchday Organiser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that you can allocate, brief and support the officials and volunteers a WFA matchday depends 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WFA1405 Preparing a Matchday Checklist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The Matchday Team   ·   2. The Role of the Umpires   ·   3. The Role of the Scorers   ·   4. Supporting Roles   ·   5. Building a Fair Rota   ·   6. Briefing Before Play   ·   7. Respecting and Protecting Officials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MATCHDAY TEAM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apply the Laws; scorers record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Coordinator, ground lead, first aider and welfare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Helpers for refreshments, scoring, parking and gate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people as carefully as the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a cricket matchday is run by a team well beyond the twenty-two players. There are the umpires, who apply the Laws, and the scorers, who record the match. Around them are the matchday coordinator, the groundsman or ground lead, a first aider, a welfare contact, people preparing refreshments, and often helpers for live scoring, announcements, parking or the gate. Each role matters. If one is missing, others end up covering it in a hurry, and something important can be overlooked. Thinking of the matchday as a team effort helps you plan the people as carefully as you plan the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umpires, acting with absolute impartiality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Sole judges of fair play, ground, weather and 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appeals and signal to the scorers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Team-provided umpires must be equally impartial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review the umpires' responsibilities under the Laws of Cricket. There are two umpires, who control the game with absolute impartiality and apply the Laws and playing conditions. They are the sole judges of fair and unfair play and of the fitness of the ground, weather and light. They make decisions on appeals, signal those decisions to the scorers, and agree the scores at the end. Umpires should arrive in good time, inspect the ground and equipment, and agree the playing conditions with the captains. Where WFA regulations allow team-provided umpires, those players must act just as impartially as appointed umpires.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ROLE OF THE SCORERS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runs, wickets and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Acknowledge every umpire signal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Cross-check with each other and the umpires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Need a safe position with a clear view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the scorers. Under the Laws, the scorers record all runs scored, all wickets taken and, where appropriate, the number of overs bowled. They accept the umpires' signals and acknowledge each one before play continues. Scorers check frequently with each other so that their records agree, and they agree the scores with the umpires at the end of each innings and the match. In the WFA, scorers may also run a digital scoring device or live scoring feed. Give them a safe, sheltered position with a clear view of the umpires, the team sheets and everything they need for the day.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SUPPORTING ROLES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Coordinator: timeline and point of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First aider and known defibrillator location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Welfare contact, especially with juniors present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role has a named, known person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roles that keep the day safe and welcoming. The matchday coordinator keeps the timeline on track and is the point of contact for problems. The ground lead looks after the pitch, boundary and equipment. A first aider responds to injuries and illness, and knows where the defibrillator is. A welfare contact is available for any concerns, which is especially important when juniors are present. Refreshment helpers prepare food hygienically and manage allergens. Other helpers may run the scoreboard, announcements, parking or ticketing. Make sure every role has a named person and that everyone knows who holds each role.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A FAIR ROTA</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roles needed for each fixture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Match people to roles they are trained for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duties evenly and avoid perceived bias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Publish the rota and allow swaps with notice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allocate duties fairly across a season. Start with the fixture list and identify which roles are needed for each match. Ask for volunteers first and match people to roles they are trained or comfortable to do; for example, first aid should be covered by someone with appropriate training. Share duties evenly so the same few people are not always doing everything, and avoid asking someone to umpire or score their own family member's match where that could create a perception of bias. Publish the rota through the official WFA channels, and make it easy for people to swap with notice.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BRIEFING BEFORE PLAY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key people before the toss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timetable, playing conditions and ground rules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first aid, emergency access and welfare details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Repeat key points at tournament changeovers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 short briefing sets the whole day up for success. Before the toss, gather the key people, or at least make sure each has the information they need. Confirm the timetable, the playing conditions, any local ground rules, the location of the first aid kit and defibrillator, the emergency access route and the postcode, the welfare contact and how the result will be submitted. On a tournament day with several matches, repeat key points at each changeover. A two-minute briefing can prevent misunderstandings, keep everyone safe and ensure that the people running the day are working from the same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RESPECTING AND PROTECTING OFFICIALS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Accept decisions and never abuse officials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Welcome officials and look after their needs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Support and report if an official is mistreated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Point people to ECB ACO for recognised training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officials need active support. Cricket cannot be played without umpires and scorers, and most give their time voluntarily. Players and spectators should accept decisions and never abuse, intimidate or threaten officials; such conduct is a serious offence under the Laws and the WFA regulations. As an organiser, make officials welcome, provide refreshments and a safe place to change, and check on them during the day. If an official is treated badly, support them, make sure the incident is reported through the proper route, and follow up. Officials who feel valued come back. For recognised training, point people to the ECB Association of Cricket Officials.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the full set of signals umpires give and scorers must acknowledge.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Scoring using Play Cricket Scorer App</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Great Melton Cricket Club - Coaching — shows the scorer's role in practice using a digital scoring app.  ·  https://www.youtube.com/watch?v=EjEGGBggcJQ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INTERVIEW WITH LORD'S HEAD GROUNDMAN | KARL McDERMOTT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Middlesex Cricket — insight into the work of the ground team behind every matchday.  ·  https://www.youtube.com/watch?v=Gi9Ecj88YWQ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WFA1405 Preparing a Matchday Checklist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WFA1411 Matchday Officials and Role Allocation.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WFA1411 Matchday Officials and Role Allocation — Official module slides</dc:title>
  <dc:subject>League Administration &amp; Matchday · Ref. WFA/TC/WFA1411</dc:subject>
  <dc:creator>Winn Family Association</dc:creator>
  <cp:lastModifiedBy>Winn Family Association</cp:lastModifiedBy>
  <cp:revision>1</cp:revision>
  <dcterms:created xsi:type="dcterms:W3CDTF">2026-11-02T11:12:38Z</dcterms:created>
  <dcterms:modified xsi:type="dcterms:W3CDTF">2026-11-02T11:12:38Z</dcterms:modified>
</cp:coreProperties>
</file>