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WFA1412 Match Reports and Official Correspondence, an official Winn Family Association Training Centre module.
Write engaging, accurate match reports and clear, professional official correspondence on behalf of the WFA.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WFA/TC/WFA1412.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WFA1412 – Match Reports and Official Correspondence teaches you to write on behalf of the Winn Family T-20 League. You will learn how to structure a lively, accurate and fair match report from the scorecard and your notes, how to use photographs responsibly, and how to write clear, professional official letters and emails, including incident reports, with the right tone, approvals and record keeping.
This module is for team correspondents, secretaries, communications volunteers and committee members. It builds on WFA1401 Introduction to Cricket Club Administration and supports the work of WFA1407 Managing Results and Scorecard Submission and WFA1413 Handling Complaints and Disputes, where clear writing and accurate records are essential. It suits anyone who will write publicly or formally in the league's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WFA1401 Introduction to Cricket Club Administration.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MATCH REPORTS MATTER — say:
In this lesson you will learn why match reports are worth writing well. A good report brings the scorecard to life for players, families and supporters who could not be there. It celebrates achievements, from a first wicket to a match-winning innings, and builds a lasting record of the league's history. Reports also promote the Winn Family T-20 League to new players and sponsors. Because they are published under the WFA name, they must be accurate, fair to both teams and in keeping with the values of the Association. A report that is lively but wrong, or one-sided, does more harm than good.
Key points: Reports bring the scorecard to life; They celebrate achievements and record history; They promote the league to players and sponsors; Accuracy and fairness come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GATHERING THE FACTS — say:
In this lesson you will learn how to gather what you need before you write. Start with the confirmed scorecard, because every score, figure and result in your report must match it. During the match, make brief notes of key moments: a spectacular catch, a turning-point over, a fine partnership or an act of sportsmanship. Note the conditions, the toss and the decision. Check the spelling of every name against the team sheets. If you include a quote, make sure the person is happy for it to be used. Never guess a figure; if you are unsure, check with the scorer before publishing.
Key points: Use the confirmed scorecard for every figure; Note key moments as they happen; Check name spellings against team sheets; Never guess; check with the scorer.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STRUCTURING A MATCH REPORT — say:
In this lesson you will learn a reliable structure. Begin with a short headline that captures the story. Your opening paragraph should give the result and the key fact straight away: who won, by how much, and the standout performance. Then tell the story of the match in order, first innings then second, picking out the turning points rather than describing every over. Mention notable performances from both sides. Finish with a short look ahead, such as the next fixture or the effect on the league table. Keep paragraphs short and sentences clear. Most readers decide in the first two lines whether to read on.
Key points: Headline that captures the story; Opening paragraph: result and standout performance; Tell the story through turning points; Close with a look ahead.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TONE, FAIRNESS AND PHOTOGRAPHS — say:
In this lesson you will learn how to keep reports positive and responsible. Write warmly and generously, giving credit to the opposition as well as your own team. Avoid criticising individual players, umpires or opponents, mocking mistakes or reopening disputed decisions; those belong in private channels, not public reports. Photographs make reports more engaging, but you must follow the WFA photography and safeguarding guidance. Only use images of people who have agreed to be photographed, take particular care with juniors, and avoid publishing a child's full name alongside an identifiable image unless the WFA guidance and parental consent allow it. When in doubt, leave it out.
Key points: Credit both teams generously; No criticism of players, umpires or opponents; Follow WFA photography and safeguarding guidance; Extra care with juniors' names and images.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WRITING OFFICIAL CORRESPONDENCE — say:
In this lesson you will move from reports to official correspondence: letters and emails sent on behalf of the WFA to teams, officials, members, partners or other organisations. Official correspondence should be clear, accurate, polite and concise. Use a meaningful subject line, open with the purpose of the message, give the necessary facts and any action required with a clear deadline, and close with your name, your role and how to reply. Write in plain English, avoid jargon and abbreviations, and keep the tone professional even when the subject is difficult. Use official WFA email accounts and templates rather than personal accounts.
Key points: Clear, accurate, polite and concise; State the purpose first, then facts and actions; Sign with your name, role and reply route; Use official WFA accounts and templates.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INCIDENT REPORTS AND SENSITIVE LETTERS — say:
In this lesson you will learn how to write when the subject is serious. Incident reports, notices of a disciplinary charge and responses to complaints may be relied on later as evidence, so they must be factual, specific and neutral. Record what happened, when and where, who was involved, what was seen and heard, and what action was taken. Separate facts from opinions, and avoid emotional language. Share sensitive correspondence only with those who need it and keep personal information secure. Where the subject is safeguarding, follow the WFA safeguarding procedures. Before sending anything sensitive, ask an appropriate committee member to review it.
Key points: Factual, specific and neutral language; Record what, when, where, who and actions taken; Share only with those who need to know; Have sensitive letters reviewed before sending.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APPROVALS, RECORDS AND TIMELINESS — say:
In this lesson you will learn the habits that keep correspondence reliable. Know which messages you can send on your own authority and which need approval, for example statements to the press, sponsor agreements or disciplinary letters. Keep a copy of important correspondence in the official WFA records, so the league has a full history if questions arise. Reply promptly, and if a full answer will take time, acknowledge the message and say when you will respond. Publish match reports soon after the game while interest is high. Good habits make the league easy to deal with and show respect to everyone who contacts it.
Key points: Know what needs approval before sending; Keep important correspondence in official records; Acknowledge promptly and give a response date; Publish reports while interest is high.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WFA1401 Introduction to Cricket Club Administration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WFA/TC/WFA1412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WFA/TC/WFA1412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A1xNjqcN1pQ" TargetMode="External"/><Relationship Id="rId2" Type="http://schemas.openxmlformats.org/officeDocument/2006/relationships/hyperlink" Target="https://www.youtube.com/watch?v=WjtsloLmefo"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WFA/TC/WFA1412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WFA1412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MATCH REPORTS AND OFFICIAL CORRESPONDENCE</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League Administration &amp; Matchday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Write engaging, accurate match reports and clear, professional official correspondence on behalf of the WFA.</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WFA1412 Match Reports and Official Correspondence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WFA/TC/WFA1412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League Administration &amp; Matchday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WFA1401 Introduction to Cricket Club Administration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WFA1412 – Match Reports and Official Correspondence teaches you to write on behalf of the Winn Family T-20 League. You will learn how to structure a lively, accurate and fair match report from the scorecard and your notes, how to use photographs responsibly, and how to write clear, professional official letters and emails, including incident reports, with the right tone, approvals and record keeping.</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team correspondents, secretaries, communications volunteers and committee members. It builds on WFA1401 Introduction to Cricket Club Administration and supports the work of WFA1407 Managing Results and Scorecard Submission and WFA1413 Handling Complaints and Disputes, where clear writing and accurate records are essential. It suits anyone who will write publicly or formally in the league's name.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WFA1412 Match Reports and Official Correspondence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WFA1412 Match Reports and Official Correspondence training module, recognising your ability to write accurate match reports and professional official correspondence for the WFA.</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WFA1412 Match Reports and Official Correspondence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Correspondent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Confirms you can write accurate, fair and engaging match reports and professional correspondence on behalf of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WFA1401 Introduction to Cricket Club Administration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Match Reports Matter   ·   2. Gathering the Facts   ·   3. Structuring a Match Report   ·   4. Tone, Fairness and Photographs   ·   5. Writing Official Correspondence   ·   6. Incident Reports and Sensitive Letters   ·   7. Approvals, Records and Timeliness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MATCH REPORTS MATTER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Reports bring the scorecard to life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They celebrate achievements and record history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They promote the league to players and sponsors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Accuracy and fairness come first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match reports are worth writing well. A good report brings the scorecard to life for players, families and supporters who could not be there. It celebrates achievements, from a first wicket to a match-winning innings, and builds a lasting record of the league's history. Reports also promote the Winn Family T-20 League to new players and sponsors. Because they are published under the WFA name, they must be accurate, fair to both teams and in keeping with the values of the Association. A report that is lively but wrong, or one-sided, does more harm than good.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GATHERING THE FACTS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confirmed scorecard for every figure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Note key moments as they happen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name spellings against team sheets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guess; check with the scorer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gather what you need before you write. Start with the confirmed scorecard, because every score, figure and result in your report must match it. During the match, make brief notes of key moments: a spectacular catch, a turning-point over, a fine partnership or an act of sportsmanship. Note the conditions, the toss and the decision. Check the spelling of every name against the team sheets. If you include a quote, make sure the person is happy for it to be used. Never guess a figure; if you are unsure, check with the scorer before publishing.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STRUCTURING A MATCH REPORT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Headline that captures the story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Opening paragraph: result and standout performance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Tell the story through turning points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 with a look ahead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 reliable structure. Begin with a short headline that captures the story. Your opening paragraph should give the result and the key fact straight away: who won, by how much, and the standout performance. Then tell the story of the match in order, first innings then second, picking out the turning points rather than describing every over. Mention notable performances from both sides. Finish with a short look ahead, such as the next fixture or the effect on the league table. Keep paragraphs short and sentences clear. Most readers decide in the first two lines whether to read 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TONE, FAIRNESS AND PHOTOGRAPHS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Credit both teams generously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criticism of players, umpires or opponents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WFA photography and safeguarding guidance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Extra care with juniors' names and images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reports positive and responsible. Write warmly and generously, giving credit to the opposition as well as your own team. Avoid criticising individual players, umpires or opponents, mocking mistakes or reopening disputed decisions; those belong in private channels, not public reports. Photographs make reports more engaging, but you must follow the WFA photography and safeguarding guidance. Only use images of people who have agreed to be photographed, take particular care with juniors, and avoid publishing a child's full name alongside an identifiable image unless the WFA guidance and parental consent allow it. When in doubt, leave it 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WRITING OFFICIAL CORRESPONDENCE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accurate, polite and concise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State the purpose first, then facts and actions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Sign with your name, role and reply route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official WFA accounts and templates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move from reports to official correspondence: letters and emails sent on behalf of the WFA to teams, officials, members, partners or other organisations. Official correspondence should be clear, accurate, polite and concise. Use a meaningful subject line, open with the purpose of the message, give the necessary facts and any action required with a clear deadline, and close with your name, your role and how to reply. Write in plain English, avoid jargon and abbreviations, and keep the tone professional even when the subject is difficult. Use official WFA email accounts and templates rather than personal accounts.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INCIDENT REPORTS AND SENSITIVE LETTERS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Factual, specific and neutral language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what, when, where, who and actions taken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only with those who need to know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Have sensitive letters reviewed before sending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write when the subject is serious. Incident reports, notices of a disciplinary charge and responses to complaints may be relied on later as evidence, so they must be factual, specific and neutral. Record what happened, when and where, who was involved, what was seen and heard, and what action was taken. Separate facts from opinions, and avoid emotional language. Share sensitive correspondence only with those who need it and keep personal information secure. Where the subject is safeguarding, follow the WFA safeguarding procedures. Before sending anything sensitive, ask an appropriate committee member to review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APPROVALS, RECORDS AND TIMELINESS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what needs approval before sending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important correspondence in official records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Acknowledge promptly and give a response date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Publish reports while interest is high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habits that keep correspondence reliable. Know which messages you can send on your own authority and which need approval, for example statements to the press, sponsor agreements or disciplinary letters. Keep a copy of important correspondence in the official WFA records, so the league has a full history if questions arise. Reply promptly, and if a full answer will take time, acknowledge the message and say when you will respond. Publish match reports soon after the game while interest is high. Good habits make the league easy to deal with and show respect to everyone who contacts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write a match report? | Sports Writing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Nikki Parsons — practical advice on gathering notes and structuring a sports match report.  ·  https://www.youtube.com/watch?v=A1xNjqcN1pQ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Referee report writing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Idaho SRC — how match officials write factual, neutral incident reports; the principles transfer directly to cricket.  ·  https://www.youtube.com/watch?v=WjtsloLmefo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WFA1401 Introduction to Cricket Club Administration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WFA1412 Match Reports and Official Correspondence.</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WFA1412 Match Reports and Official Correspondence — Official module slides</dc:title>
  <dc:subject>League Administration &amp; Matchday · Ref. WFA/TC/WFA1412</dc:subject>
  <dc:creator>Winn Family Association</dc:creator>
  <cp:lastModifiedBy>Winn Family Association</cp:lastModifiedBy>
  <cp:revision>1</cp:revision>
  <dcterms:created xsi:type="dcterms:W3CDTF">2026-11-02T12:13:47Z</dcterms:created>
  <dcterms:modified xsi:type="dcterms:W3CDTF">2026-11-02T12:13:47Z</dcterms:modified>
</cp:coreProperties>
</file>