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WFA1407 Managing Results and Scorecard Submission, an official Winn Family Association Training Centre module.
Record results correctly under Law 16, check scorecards for errors and submit them accurately and on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WFA/TC/WFA1407.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WFA1407 – Managing Results and Scorecard Submission explains how a match result becomes an official record. You will learn how results are described under the Laws of Cricket, how scorers and umpires agree the final scores, the arithmetic checks that catch common scorecard errors, and how to submit results and scorecards through the official WFA system accurately, on time and in a form that league tables and statistics can rely on.
This module is for scorers, captains, team managers and results administrators. It builds on WFA1005 Batting and Bowling Scorecards from the Scoring and Statistics pathway and prepares you for WFA1408 League Tables and Points Administration. Submission deadlines and procedures belong to the league, so always check the WFA competition regulations for the current requirements.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WFA1005 Batting and Bowling Scorecards.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ACCURATE RESULTS MATTER — say:
In this lesson you will learn why every result must be recorded precisely. A scorecard is not just a souvenir. It decides league points and net run rate, feeds player statistics, averages and awards, and becomes part of the permanent history of the Winn Family T-20 League. A single wrong figure can change a league position or deny a player a milestone. Results also matter for disputes and disciplinary matters, where the scorecard may be the main evidence. When you treat every scorecard as an official document, you protect fairness for every team and build trust in the league's records.
Key points: Scorecards decide points and net run rate; They feed statistics, averages and awards; They form the league's permanent history; Treat every scorecard as an official document.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HOW RESULTS ARE DESCRIBED — say:
In this lesson you will learn the language of results under Law 16. If the side batting first scores more runs, it wins by the number of runs by which it is ahead. If the side batting second passes its target, it wins by the number of wickets it still has in hand. A tie occurs when the scores are equal at the end of the match and the side batting last has completed its innings, by being all out or by using all its overs. If a match is abandoned without a result, it is recorded as no result. Some competitions decide ties in knockout matches by other means, so check the WFA competition regulations.
Key points: Batting first wins by runs; Batting second wins by wickets in hand; A tie: scores level and the final innings completed; Abandoned without a result: no result.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AGREEING THE SCORES — say:
In this lesson you will learn how scorers and umpires work together to agree the final score. Throughout the match, scorers should check with each other regularly so that both scoresheets agree, and the umpires should confirm the correctness of the scores at intervals and at the end. Where there are two scorers, compare totals, wickets, extras and overs at the end of each innings. If there is a discrepancy, resolve it calmly by going back through the overs together. Do not leave the ground with an unresolved difference. Once the result is agreed with the umpires, it is final, so take the time to get it right.
Key points: Scorers cross-check regularly through the match; Umpires confirm the scores at intervals and the end; Resolve discrepancies over by over, calmly; Never leave with an unresolved difference.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ARITHMETIC CHECKS THAT CATCH ERRORS — say:
In this lesson you will learn the simple checks that catch most scorecard errors. The innings total should equal the sum of the batters' runs plus all extras. The runs conceded by all the bowlers, plus byes, leg byes and any penalty runs, should also equal the total, because byes, leg byes and penalty runs are not charged to the bowler, while wides and no-balls are. The number of wickets credited to bowlers should equal the total wickets minus run outs and any other dismissals not credited to a bowler. Fall of wickets should rise in order and end at the final total. Check overs bowled add up correctly too.
Key points: Batters' runs plus extras equals the total; Bowlers' runs plus byes, leg byes and penalties equals the total; Run outs are not credited to the bowler; Fall of wickets must rise to the final total.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SUBMITTING THROUGH THE OFFICIAL SYSTEM — say:
In this lesson you will learn how to submit a result and scorecard. Use the official WFA system so that the result flows directly into fixtures, tables and statistics without retyping. Enter players' names exactly as registered, so runs and wickets are credited correctly. Complete every section, including the toss, the result description, extras and fall of wickets. Submit within any deadline set in the WFA competition regulations, because late results delay tables for everyone. If you scored on paper, take care transferring the figures and ask someone to double check. Keep the original scoresheet safely in case questions arise later.
Key points: Use the official WFA system, not side spreadsheets; Match names exactly to registrations; Complete every section, including toss and extras; Submit by the deadline and keep the original.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SPECIAL CASES AND INTERRUPTIONS — say:
In this lesson you will look at the results that need extra care. When a match is shortened by weather, record the revised overs and any revised target exactly as decided under the competition regulations. When a match is abandoned, record whether any play took place and the reason. If a team concedes, or a result is awarded by the league, record it in the way the WFA regulations require. Penalty runs awarded by the umpires must be shown as extras to the correct side. Note any retired batters accurately, as retired hurt and retired out are treated differently. Ask the results administrator if you are unsure.
Key points: Record revised overs and targets exactly; Note abandonments and the reason; Record conceded or awarded matches per WFA rules; Show penalty runs and retirements accurately.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CORRECTIONS AND DISPUTES — say:
In this lesson you will learn what to do if a mistake is found after submission. Honest errors happen. If you find one, report it promptly to the WFA results administrator with clear evidence, such as the original scoresheet, rather than quietly changing figures. The administrator can then correct the record and update tables and statistics, noting what changed and why. If teams disagree about a result, do not argue it out online. Follow the dispute process in the WFA competition regulations, and provide the scoresheet and any notes made during the match. A transparent correction process keeps the records trustworthy and treats every team fairly.
Key points: Report errors promptly with evidence; Corrections are made and logged by the administrator; Disagreements follow the WFA dispute process; Never quietly change figures after submission.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WFA1005 Batting and Bowling Scorecards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WFA/TC/WFA1407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WFA/TC/WFA1407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EjEGGBggcJQ" TargetMode="External"/><Relationship Id="rId2" Type="http://schemas.openxmlformats.org/officeDocument/2006/relationships/hyperlink" Target="https://www.youtube.com/watch?v=h6y4s9MppkU" TargetMode="External"/><Relationship Id="rId3" Type="http://schemas.openxmlformats.org/officeDocument/2006/relationships/hyperlink" Target="https://www.youtube.com/watch?v=PKOrgQDKREU"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WFA/TC/WFA1407</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WFA1407</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MANAGING RESULTS AND SCORECARD SUBMISSION</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League Administration &amp; Matchday    •    Intermediate    •    About 35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Record results correctly under Law 16, check scorecards for errors and submit them accurately and on time.</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WFA1407 Managing Results and Scorecard Submission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WFA/TC/WFA1407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League Administration &amp; Matchday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WFA1005 Batting and Bowling Scorecards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WFA1407 – Managing Results and Scorecard Submission explains how a match result becomes an official record. You will learn how results are described under the Laws of Cricket, how scorers and umpires agree the final scores, the arithmetic checks that catch common scorecard errors, and how to submit results and scorecards through the official WFA system accurately, on time and in a form that league tables and statistics can rely on.</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scorers, captains, team managers and results administrators. It builds on WFA1005 Batting and Bowling Scorecards from the Scoring and Statistics pathway and prepares you for WFA1408 League Tables and Points Administration. Submission deadlines and procedures belong to the league, so always check the WFA competition regulations for the current requirements.</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WFA1407 Managing Results and Scorecard Submission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WFA1407 Managing Results and Scorecard Submission training module, recognising your ability to verify, record and submit accurate match results and scorecards.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WFA1407 Managing Results and Scorecard Submission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Results Submitter</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Confirms you can check, agree and submit accurate results and scorecards for Winn Family T-20 League matches.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WFA1005 Batting and Bowling Scorecards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Accurate Results Matter   ·   2. How Results Are Described   ·   3. Agreeing the Scores   ·   4. Arithmetic Checks That Catch Errors   ·   5. Submitting Through the Official System   ·   6. Special Cases and Interruptions   ·   7. Corrections and Disputes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ACCURATE RESULTS MATTER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Scorecards decide points and net run rate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They feed statistics, averages and awards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They form the league's permanent history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Treat every scorecard as an official document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every result must be recorded precisely. A scorecard is not just a souvenir. It decides league points and net run rate, feeds player statistics, averages and awards, and becomes part of the permanent history of the Winn Family T-20 League. A single wrong figure can change a league position or deny a player a milestone. Results also matter for disputes and disciplinary matters, where the scorecard may be the main evidence. When you treat every scorecard as an official document, you protect fairness for every team and build trust in the league's records.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HOW RESULTS ARE DESCRIBED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Batting first wins by runs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Batting second wins by wickets in hand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tie: scores level and the final innings completed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Abandoned without a result: no result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language of results under Law 16. If the side batting first scores more runs, it wins by the number of runs by which it is ahead. If the side batting second passes its target, it wins by the number of wickets it still has in hand. A tie occurs when the scores are equal at the end of the match and the side batting last has completed its innings, by being all out or by using all its overs. If a match is abandoned without a result, it is recorded as no result. Some competitions decide ties in knockout matches by other means, so check the WFA competition regulations.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AGREEING THE SCORES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Scorers cross-check regularly through the match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confirm the scores at intervals and the end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Resolve discrepancies over by over, calmly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leave with an unresolved difference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scorers and umpires work together to agree the final score. Throughout the match, scorers should check with each other regularly so that both scoresheets agree, and the umpires should confirm the correctness of the scores at intervals and at the end. Where there are two scorers, compare totals, wickets, extras and overs at the end of each innings. If there is a discrepancy, resolve it calmly by going back through the overs together. Do not leave the ground with an unresolved difference. Once the result is agreed with the umpires, it is final, so take the time to get it right.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ARITHMETIC CHECKS THAT CATCH ERRORS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Batters' runs plus extras equals the total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Bowlers' runs plus byes, leg byes and penalties equals the total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 outs are not credited to the bowler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Fall of wickets must rise to the final total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simple checks that catch most scorecard errors. The innings total should equal the sum of the batters' runs plus all extras. The runs conceded by all the bowlers, plus byes, leg byes and any penalty runs, should also equal the total, because byes, leg byes and penalty runs are not charged to the bowler, while wides and no-balls are. The number of wickets credited to bowlers should equal the total wickets minus run outs and any other dismissals not credited to a bowler. Fall of wickets should rise in order and end at the final total. Check overs bowled add up correctly too.</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SUBMITTING THROUGH THE OFFICIAL SYSTEM</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the official WFA system, not side spreadsheets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Match names exactly to registrations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Complete every section, including toss and extras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Submit by the deadline and keep the original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submit a result and scorecard. Use the official WFA system so that the result flows directly into fixtures, tables and statistics without retyping. Enter players' names exactly as registered, so runs and wickets are credited correctly. Complete every section, including the toss, the result description, extras and fall of wickets. Submit within any deadline set in the WFA competition regulations, because late results delay tables for everyone. If you scored on paper, take care transferring the figures and ask someone to double check. Keep the original scoresheet safely in case questions arise later.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SPECIAL CASES AND INTERRUPTIONS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revised overs and targets exactly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Note abandonments and the reason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conceded or awarded matches per WFA rules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Show penalty runs and retirements accurately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the results that need extra care. When a match is shortened by weather, record the revised overs and any revised target exactly as decided under the competition regulations. When a match is abandoned, record whether any play took place and the reason. If a team concedes, or a result is awarded by the league, record it in the way the WFA regulations require. Penalty runs awarded by the umpires must be shown as extras to the correct side. Note any retired batters accurately, as retired hurt and retired out are treated differently. Ask the results administrator if you are unsure.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CORRECTIONS AND DISPUTES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Report errors promptly with evidence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Corrections are made and logged by the administrator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Disagreements follow the WFA dispute process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quietly change figures after submission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to do if a mistake is found after submission. Honest errors happen. If you find one, report it promptly to the WFA results administrator with clear evidence, such as the original scoresheet, rather than quietly changing figures. The administrator can then correct the record and update tables and statistics, noting what changed and why. If teams disagree about a result, do not argue it out online. Follow the dispute process in the WFA competition regulations, and provide the scoresheet and any notes made during the match. A transparent correction process keeps the records trustworthy and treats every team fairly.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Scoring using Play Cricket Scorer App</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Great Melton Cricket Club - Coaching — shows live scoring on a widely used app, useful for producing accurate digital scorecards.  ·  https://www.youtube.com/watch?v=EjEGGBggcJQ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download a Play Cricket fixture in PCS Pro</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RunsWktsOvers — shows how fixtures and scorecards link between an online results system and scoring software.  ·  https://www.youtube.com/watch?v=h6y4s9MppkU</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Electronically Scoring A Cricket Game (Cricket AUS)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PlayHQ — a walkthrough of electronic scoring and how a result is finalised.  ·  https://www.youtube.com/watch?v=PKOrgQDKREU</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WFA1005 Batting and Bowling Scorecards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WFA1407 Managing Results and Scorecard Submission.</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WFA1407 Managing Results and Scorecard Submission — Official module slides</dc:title>
  <dc:subject>League Administration &amp; Matchday · Ref. WFA/TC/WFA1407</dc:subject>
  <dc:creator>Winn Family Association</dc:creator>
  <cp:lastModifiedBy>Winn Family Association</cp:lastModifiedBy>
  <cp:revision>1</cp:revision>
  <dcterms:created xsi:type="dcterms:W3CDTF">2026-11-02T12:14:32Z</dcterms:created>
  <dcterms:modified xsi:type="dcterms:W3CDTF">2026-11-02T12:14:32Z</dcterms:modified>
</cp:coreProperties>
</file>