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WFA710 Managing Pressure and Team Morale, an official Winn Family Association Training Centre module.
Learn how captains handle pressure, lift team morale and keep players positive through good and bad moments in a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WFA/TC/WFA710.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WFA710 – Managing Pressure and Team Morale explores the human side of captaincy. You will learn what pressure feels like for players, simple techniques to stay calm and focused, how to respond to mistakes and dropped catches, how to keep energy and belief high in the field, and how to manage your own emotions as captain. The module also covers building a positive team culture that lasts across a whole season.
This module is for captains, vice-captains and senior players who support team-mates. It follows WFA701 Introduction to Cricket Captaincy and contributes to WFA714 Match Scenarios and Tactical Decisions. It offers practical, everyday guidance and is not a substitute for professional mental health support; if a team-mate is struggling, encourage them to seek appropriate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WFA701 Introduction to Cricket Captaincy.
Passing this module unlocks: WFA714 Match Scenarios and Tactical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UNDERSTANDING PRESSURE — say:
In this lesson you will learn what pressure is and how it affects players. Pressure is the feeling that a moment matters and the outcome is uncertain. It can sharpen focus, but too much can cause tension, rushed decisions and mistakes. In T20 cricket, pressure builds quickly through dot balls, a rising run rate or a tight finish. Different players feel pressure in different ways. Some go quiet, some become frantic. As captain, learning to spot these signs in your team helps you step in at the right moment. Awareness comes first.
Key points: Pressure is the feeling that a moment matters; Some pressure helps; too much causes mistakes; T20 pressure builds quickly; Learn to spot signs in your players.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STAYING CALM AND FOCUSED — say:
In this lesson you will learn simple techniques to stay calm. Slow, deep breaths between balls lower tension. A short routine, such as tapping the bat or looking at a fixed point, helps batters and bowlers reset. Focus on the next ball, not the last mistake or the final result. Use simple self-talk such as watch the ball or hit the length. These techniques are used by players at every level, from community cricket to international matches. Encourage your team to practise them in training, not just on matchday. Simple habits work best.
Key points: Slow breathing lowers tension; Short routines help players reset; Focus on the next ball only; Practise techniques in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RESPONDING TO MISTAKES — say:
In this lesson you will learn how a captain should react when things go wrong. Dropped catches, misfields and loose overs happen in every match. How you respond shapes the team's mood. A quick word of encouragement, such as next one, or a clap, helps the player move on. Avoid shouting, sighing or visible frustration, because others see it and tense up. Save technical feedback for later, in private. A team that knows mistakes will be forgiven plays with more freedom and makes fewer of them. Your reaction sets the tone for everyone.
Key points: Mistakes happen in every match; Encourage quickly and move on; Avoid visible frustration; Give technical feedback later, in private.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KEEPING ENERGY IN THE FIELD — say:
In this lesson you will learn how to keep energy high when fielding. Long innings, hot days or a big partnership can drain a team. Keep fielders involved by encouraging them to walk in with the bowler, back up throws and talk positively. Celebrate dot balls, good stops and tight overs, not just wickets. Rotate tired fielders away from the busiest positions when possible, and remind everyone to drink water at breaks. Positive energy puts pressure on batters and makes the fielding side harder to score against. Energy is contagious.
Key points: Walk in with the bowler and back up throws; Celebrate dot balls and good stops; Rotate tired fielders where possible; Remind everyone to drink water at breaks.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MANAGING YOUR OWN EMOTIONS — say:
In this lesson you will learn why the captain's own mood matters. Players look to the captain for cues, especially when the game is tight. If you look anxious or angry, the team will feel it. Use the same calming techniques you teach others. Make decisions slowly enough to think, but not so slowly that you waste time. Accept that some decisions will not work and move on. Lean on your vice-captain and senior players for support. Calm body language is one of the most powerful tools a captain has.
Key points: Players take cues from the captain; Use calming techniques yourself; Accept that some decisions fail; Calm body language is powerful.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SUPPORTING INDIVIDUAL PLAYERS — say:
In this lesson you will look at supporting players who are struggling. A batter out of form or a bowler who has been expensive may lose confidence. Talk to them privately, focus on what they do well and give them a clear, achievable role. Listen as much as you speak. Some players need reassurance, others need a simple technical reminder. If a team-mate seems to be struggling with wider wellbeing or mental health, show care and encourage them to seek appropriate support, as captains are not counsellors and this module is not a substitute for professional help.
Key points: Talk privately to struggling players; Focus on strengths and clear roles; Listen as much as you speak; Signpost professional support where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BUILDING A POSITIVE TEAM CULTURE — say:
In this lesson you will learn how morale is built over a season, not just a match. Positive teams share clear values, such as effort, respect and enjoyment. Recognise contributions beyond runs and wickets, like a great catch, a tidy over or helping set up the ground. Include everyone, from newcomers to experienced players, and make sure all ages feel welcome in our family league. Celebrate wins, learn from losses and keep the Spirit of Cricket at the centre. A strong culture helps teams cope with pressure when it arrives.
Key points: Agree team values such as effort and respect; Recognise all contributions; Include and welcome everyone; Keep the Spirit of Cricket at the centre.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WFA701 Introduction to Cricket Captaincy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WFA/TC/WFA710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WFA/TC/WFA710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Mv-4D5QtWFc" TargetMode="External"/><Relationship Id="rId2" Type="http://schemas.openxmlformats.org/officeDocument/2006/relationships/hyperlink" Target="https://www.youtube.com/watch?v=BiblDJ0_Vt4" TargetMode="External"/><Relationship Id="rId3" Type="http://schemas.openxmlformats.org/officeDocument/2006/relationships/hyperlink" Target="https://www.youtube.com/watch?v=Re_7f_SY56Q"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WFA/TC/WFA710</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WFA710</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MANAGING PRESSURE AND TEAM MORALE</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Captaincy &amp; Tactics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captains handle pressure, lift team morale and keep players positive through good and bad moments in a match.</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WFA710 Managing Pressure and Team Morale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WFA/TC/WFA710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Captaincy &amp; Tactics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WFA701 Introduction to Cricket Captaincy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WFA710 – Managing Pressure and Team Morale explores the human side of captaincy. You will learn what pressure feels like for players, simple techniques to stay calm and focused, how to respond to mistakes and dropped catches, how to keep energy and belief high in the field, and how to manage your own emotions as captain. The module also covers building a positive team culture that lasts across a whole season.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vice-captains and senior players who support team-mates. It follows WFA701 Introduction to Cricket Captaincy and contributes to WFA714 Match Scenarios and Tactical Decisions. It offers practical, everyday guidance and is not a substitute for professional mental health support; if a team-mate is struggling, encourage them to seek appropriate help.</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WFA710 Managing Pressure and Team Morale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WFA710 Managing Pressure and Team Morale training module, recognising your ability to manage pressure and build positive team morale as a leader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WFA710 Managing Pressure and Team Morale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WFA714 Match Scenarios and Tactical Decisions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contributes to unlocking WFA714 Match Scenarios and Tactical Decisions in the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WFA701 Introduction to Cricket Captaincy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WFA714 Match Scenarios and Tactical Decisions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Understanding pressure   ·   2. Staying calm and focused   ·   3. Responding to mistakes   ·   4. Keeping energy in the field   ·   5. Managing your own emotions   ·   6. Supporting individual players   ·   7. Building a positive team culture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UNDERSTANDING PRESSURE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Pressure is the feeling that a moment matters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Some pressure helps; too much causes mistakes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T20 pressure builds quickly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Learn to spot signs in your players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pressure is and how it affects players. Pressure is the feeling that a moment matters and the outcome is uncertain. It can sharpen focus, but too much can cause tension, rushed decisions and mistakes. In T20 cricket, pressure builds quickly through dot balls, a rising run rate or a tight finish. Different players feel pressure in different ways. Some go quiet, some become frantic. As captain, learning to spot these signs in your team helps you step in at the right moment. Awareness comes first.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STAYING CALM AND FOCUSED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Slow breathing lowers tension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routines help players reset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Focus on the next ball only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techniques in training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simple techniques to stay calm. Slow, deep breaths between balls lower tension. A short routine, such as tapping the bat or looking at a fixed point, helps batters and bowlers reset. Focus on the next ball, not the last mistake or the final result. Use simple self-talk such as watch the ball or hit the length. These techniques are used by players at every level, from community cricket to international matches. Encourage your team to practise them in training, not just on matchday. Simple habits work best.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RESPONDING TO MISTAKES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Mistakes happen in every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Encourage quickly and move 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visible frustration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technical feedback later, in private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a captain should react when things go wrong. Dropped catches, misfields and loose overs happen in every match. How you respond shapes the team's mood. A quick word of encouragement, such as next one, or a clap, helps the player move on. Avoid shouting, sighing or visible frustration, because others see it and tense up. Save technical feedback for later, in private. A team that knows mistakes will be forgiven plays with more freedom and makes fewer of them. Your reaction sets the tone for everyone.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KEEPING ENERGY IN THE 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 in with the bowler and back up throws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Celebrate dot balls and good stops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Rotate tired fielders where possible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Remind everyone to drink water at breaks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energy high when fielding. Long innings, hot days or a big partnership can drain a team. Keep fielders involved by encouraging them to walk in with the bowler, back up throws and talk positively. Celebrate dot balls, good stops and tight overs, not just wickets. Rotate tired fielders away from the busiest positions when possible, and remind everyone to drink water at breaks. Positive energy puts pressure on batters and makes the fielding side harder to score against. Energy is contagious.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MANAGING YOUR OWN EMOTIONS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Players take cues from the captain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calming techniques yourself</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Accept that some decisions fail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Calm body language is powerful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the captain's own mood matters. Players look to the captain for cues, especially when the game is tight. If you look anxious or angry, the team will feel it. Use the same calming techniques you teach others. Make decisions slowly enough to think, but not so slowly that you waste time. Accept that some decisions will not work and move on. Lean on your vice-captain and senior players for support. Calm body language is one of the most powerful tools a captain has.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SUPPORTING INDIVIDUAL PLAYERS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Talk privately to struggling players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Focus on strengths and clear roles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Listen as much as you speak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Signpost professional support where needed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supporting players who are struggling. A batter out of form or a bowler who has been expensive may lose confidence. Talk to them privately, focus on what they do well and give them a clear, achievable role. Listen as much as you speak. Some players need reassurance, others need a simple technical reminder. If a team-mate seems to be struggling with wider wellbeing or mental health, show care and encourage them to seek appropriate support, as captains are not counsellors and this module is not a substitute for professional help.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BUILDING A POSITIVE TEAM CULTURE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team values such as effort and respect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Recognise all contributions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Include and welcome everyone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Spirit of Cricket at the centre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morale is built over a season, not just a match. Positive teams share clear values, such as effort, respect and enjoyment. Recognise contributions beyond runs and wickets, like a great catch, a tidy over or helping set up the ground. Include everyone, from newcomers to experienced players, and make sure all ages feel welcome in our family league. Celebrate wins, learn from losses and keep the Spirit of Cricket at the centre. A strong culture helps teams cope with pressure when it arrives.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Overcome PRESSURE As A Cricketer | Cricket Australia Sports Psychologist Michael Lloyd</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a Cricket Australia sports psychologist on handling pressure as a cricketer.  ·  https://www.youtube.com/watch?v=Mv-4D5QtWFc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England Cricketing Legend Adam Hollioake: Handling Pressure &amp; Pivoting Careers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BUDGE — a former England captain reflects on handling pressure.  ·  https://www.youtube.com/watch?v=BiblDJ0_Vt4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Cricketers’ Mindset &amp; Mental Health | Cricket Psychology | Dr. Raheel Karim</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VLC Health — a discussion of cricket psychology, mindset and player wellbeing.  ·  https://www.youtube.com/watch?v=Re_7f_SY56Q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WFA701 Introduction to Cricket Captaincy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WFA710 Managing Pressure and Team Morale.</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WFA714 Match Scenarios and Tactical Decisions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WFA710 Managing Pressure and Team Morale — Official module slides</dc:title>
  <dc:subject>Captaincy &amp; Tactics · Ref. WFA/TC/WFA710</dc:subject>
  <dc:creator>Winn Family Association</dc:creator>
  <cp:lastModifiedBy>Winn Family Association</cp:lastModifiedBy>
  <cp:revision>1</cp:revision>
  <dcterms:created xsi:type="dcterms:W3CDTF">2026-11-03T17:11:34Z</dcterms:created>
  <dcterms:modified xsi:type="dcterms:W3CDTF">2026-11-03T17:11:34Z</dcterms:modified>
</cp:coreProperties>
</file>