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WFA1010 Live Scoring and Score Verification, an official Winn Family Association Training Centre module.
Publish accurate live scores and verify them: cross-checks, reconciling with the umpires, handling discrepancies and final sign-off.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WFA/TC/WFA1010.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WFA1010 – Live Scoring and Score Verification builds on digital scoring to cover publishing scores in real time. You will learn what supporters see during live scoring, how to keep updates timely and accurate, how to verify the score with a second scorer and with the umpires, how to resolve discrepancies without disrupting play, and how to sign off and submit a verified final scorecard. Professional conduct when your work is visible to the public is also covered.
This module is for scorers who have completed WFA1009 and will run live scoring at Winnston Park or away fixtures. It prepares you to take responsibility for the official live record of a match and supports the WFA1015 Scorer Practical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WFA1009 Digital Scoring 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LIVE SCORING MEANS — say:
In this lesson you will learn what live scoring involves. When you score live, each delivery you enter is published almost immediately, so players' families, supporters and fellow members can follow the match from anywhere. Live scores may appear on the league website, in a members' app or on a ground display. That brings a real responsibility. An error is visible straight away, and people may share screenshots before you have a chance to correct it. Live scoring therefore needs the same care as any scoring, plus a little extra discipline: enter every ball promptly, check regularly and correct quickly and calmly when you need to.
Key points: Each delivery is published almost immediately; Supporters follow from anywhere; Errors are visible straight away; Enter promptly, check regularly, correct calmly.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TIMELY AND ACCURATE UPDATES — say:
In this lesson you will learn how to balance speed and accuracy. Aim to enter each ball before the next is bowled, but never rush to the point of guessing. If you did not see what happened, wait for the umpire's signal or confirm with your fellow scorer, then enter it. A delay of a few seconds is far better than a wrong entry. Keep your attention on the field rather than on the screen between balls. If you need a short break, hand over to your fellow scorer at the end of an over rather than in the middle of one. Supporters value accuracy far more than speed.
Key points: Enter each ball before the next one; Never guess; wait for the signal; Keep your eyes on the field; Hand over only at the end of an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VERIFYING WITH A SECOND SCORER — say:
In this lesson you will learn the most effective verification method: comparing with a second, independent record. The second scorer may keep a paper book or another device. At the end of every over, compare the total, wickets, overs and the current batters' scores. At the end of each bowler's spell, compare their figures. If the two records differ, stop and work through the over ball by ball until you find the difference. Most differences are simple, such as a bye recorded as runs off the bat. Resolve them before the next over if you can, so that the live record stays reliable.
Key points: Keep an independent second record; Compare total, wickets, overs and batters each over; Compare bowling figures at each spell's end; Work through the over ball by ball to find differences.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RECONCILING WITH THE UMPIRES — say:
In this lesson you will learn how to verify the score with the umpires. Under the Laws of Cricket, scorers should agree the score with the umpires at intervals, such as at the innings break, at drinks if taken, and at the end of the match. Umpires often keep their own count of balls and sometimes of runs and wickets. Approach these conversations politely and at an appropriate time, never by interrupting play. If the umpires' records differ from yours, explain what you have and listen to what they have. Under the Laws the umpires are responsible for the correctness of the scores, so if there is a difference, their decision on the matter is final.
Key points: Agree the score at intervals and at the end; Approach the umpires politely, never mid-play; Compare records and listen; The umpires decide any 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HANDLING DISCREPANCIES DURING PLAY — say:
In this lesson you will learn how to handle a discrepancy that cannot be resolved straight away. First, keep scoring every new ball so that nothing else is lost. Second, write down exactly what the discrepancy is, for example a one-run difference in the third over. Third, at the next suitable break, review the over with your fellow scorer and, if needed, with the umpires. Fourth, make the correction in the live system and note what was changed and why. Avoid repeatedly changing the live score back and forth, which confuses supporters. One clear, agreed correction is the aim.
Key points: Keep scoring every new ball; Write down the exact discrepancy; Review at the next suitable break; Make one clear, agreed correction.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FINAL VERIFICATION AND SIGN-OFF — say:
In this lesson you will learn the steps for verifying and signing off the final scorecard. When the match ends, check that batting runs plus extras equal the total, that bowling figures balance, and that the fall of wickets and dismissals are complete. Compare with the second scorer's record. Agree the totals and the result with the umpires. Confirm that player names are correct and that every dismissal names the right fielder and bowler. Only then mark the scorecard as final and submit it to the league. Once verified, the scorecard becomes the official record and feeds results, statistics and the league table.
Key points: Run all balance checks; Compare with the second scorer; Agree totals and result with the umpires; Only then mark final and submit.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PROFESSIONAL CONDUCT — say:
In this final lesson you will learn how to conduct yourself when your work is public. Live scoring is a record, not a commentary channel, so keep any notes or comments factual and neutral, and avoid opinions about players, umpires or decisions. Do not share disputes on social media. Treat both teams equally, and respond politely if a player or supporter questions the score, explaining that you will check it at the next break. Follow the WFA's safeguarding and data protection guidance, especially when junior players are involved. Your calm, impartial approach helps maintain trust in the league's records and reflects well on the whole Winn Family Association.
Key points: Live scoring is a record, not a commentary; Keep any notes factual and neutral; Treat both teams equally; Follow safeguarding and data protection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WFA1009 Digital Scoring 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WFA/TC/WFA1010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WFA/TC/WFA1010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EjEGGBggcJQ" TargetMode="External"/><Relationship Id="rId2" Type="http://schemas.openxmlformats.org/officeDocument/2006/relationships/hyperlink" Target="https://www.youtube.com/watch?v=h6y4s9MppkU" TargetMode="External"/><Relationship Id="rId3" Type="http://schemas.openxmlformats.org/officeDocument/2006/relationships/hyperlink" Target="https://www.youtube.com/watch?v=upRjwUptfN8"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WFA/TC/WFA1010</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WFA1010</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LIVE SCORING AND SCORE VERIFICATION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Publish accurate live scores and verify them: cross-checks, reconciling with the umpires, handling discrepancies and final sign-off.</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WFA1010 Live Scoring and Score Verification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WFA/TC/WFA1010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WFA1009 Digital Scoring Systems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WFA1010 – Live Scoring and Score Verification builds on digital scoring to cover publishing scores in real time. You will learn what supporters see during live scoring, how to keep updates timely and accurate, how to verify the score with a second scorer and with the umpires, how to resolve discrepancies without disrupting play, and how to sign off and submit a verified final scorecard. Professional conduct when your work is visible to the public is also covered.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scorers who have completed WFA1009 and will run live scoring at Winnston Park or away fixtures. It prepares you to take responsibility for the official live record of a match and supports the WFA1015 Scorer Practical Assessment.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WFA1010 Live Scoring and Score Verification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WFA1010 Live Scoring and Score Verification training module, recognising your ability to publish and verify live scores accurately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WFA1010 Live Scoring and Score Verification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WFA1015 Scorer Practical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covers the live scoring and verification standards assessed in the WFA1015 Scorer Practical Assessment in the WFA Scoring and Statistics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WFA1009 Digital Scoring Systems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Live Scoring Means   ·   2. Timely and Accurate Updates   ·   3. Verifying with a Second Scorer   ·   4. Reconciling with the Umpires   ·   5. Handling Discrepancies During Play   ·   6. Final Verification and Sign-Off   ·   7. Professional Conduct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LIVE SCORING MEANS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Each delivery is published almost immediately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Supporters follow from anywhere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Errors are visible straight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Enter promptly, check regularly, correct calmly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live scoring involves. When you score live, each delivery you enter is published almost immediately, so players' families, supporters and fellow members can follow the match from anywhere. Live scores may appear on the league website, in a members' app or on a ground display. That brings a real responsibility. An error is visible straight away, and people may share screenshots before you have a chance to correct it. Live scoring therefore needs the same care as any scoring, plus a little extra discipline: enter every ball promptly, check regularly and correct quickly and calmly when you need to.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TIMELY AND ACCURATE UPDATES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Enter each ball before the next 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guess; wait for the signal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your eyes on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Hand over only at the end of an over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balance speed and accuracy. Aim to enter each ball before the next is bowled, but never rush to the point of guessing. If you did not see what happened, wait for the umpire's signal or confirm with your fellow scorer, then enter it. A delay of a few seconds is far better than a wrong entry. Keep your attention on the field rather than on the screen between balls. If you need a short break, hand over to your fellow scorer at the end of an over rather than in the middle of one. Supporters value accuracy far more than speed.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VERIFYING WITH A SECOND SCORER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an independent second record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total, wickets, overs and batters each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bowling figures at each spell's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 through the over ball by ball to find differences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most effective verification method: comparing with a second, independent record. The second scorer may keep a paper book or another device. At the end of every over, compare the total, wickets, overs and the current batters' scores. At the end of each bowler's spell, compare their figures. If the two records differ, stop and work through the over ball by ball until you find the difference. Most differences are simple, such as a bye recorded as runs off the bat. Resolve them before the next over if you can, so that the live record stays reliable.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RECONCILING WITH THE UMPIRES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score at intervals and at the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Approach the umpires politely, never mid-play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records and listen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umpires decide any difference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verify the score with the umpires. Under the Laws of Cricket, scorers should agree the score with the umpires at intervals, such as at the innings break, at drinks if taken, and at the end of the match. Umpires often keep their own count of balls and sometimes of runs and wickets. Approach these conversations politely and at an appropriate time, never by interrupting play. If the umpires' records differ from yours, explain what you have and listen to what they have. Under the Laws the umpires are responsible for the correctness of the scores, so if there is a difference, their decision on the matter is final.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HANDLING DISCREPANCIES DURING 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scoring every new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down the exact discrepancy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at the next suitable break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one clear, agreed correction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a discrepancy that cannot be resolved straight away. First, keep scoring every new ball so that nothing else is lost. Second, write down exactly what the discrepancy is, for example a one-run difference in the third over. Third, at the next suitable break, review the over with your fellow scorer and, if needed, with the umpires. Fourth, make the correction in the live system and note what was changed and why. Avoid repeatedly changing the live score back and forth, which confuses supporters. One clear, agreed correction is the aim.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FINAL VERIFICATION AND SIGN-OFF</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all balance checks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with the second scorer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totals and result with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then mark final and submit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steps for verifying and signing off the final scorecard. When the match ends, check that batting runs plus extras equal the total, that bowling figures balance, and that the fall of wickets and dismissals are complete. Compare with the second scorer's record. Agree the totals and the result with the umpires. Confirm that player names are correct and that every dismissal names the right fielder and bowler. Only then mark the scorecard as final and submit it to the league. Once verified, the scorecard becomes the official record and feeds results, statistics and the league table.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PROFESSIONAL CONDUCT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Live scoring is a record, not a commentary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any notes factual and neutral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Treat both teams equally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safeguarding and data protection guidance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learn how to conduct yourself when your work is public. Live scoring is a record, not a commentary channel, so keep any notes or comments factual and neutral, and avoid opinions about players, umpires or decisions. Do not share disputes on social media. Treat both teams equally, and respond politely if a player or supporter questions the score, explaining that you will check it at the next break. Follow the WFA's safeguarding and data protection guidance, especially when junior players are involved. Your calm, impartial approach helps maintain trust in the league's records and reflects well on the whole Winn Family Association.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Scoring using Play Cricket Scorer App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Great Melton Cricket Club - Coaching — live scoring on a match day, including entering events promptly.  ·  https://www.youtube.com/watch?v=EjEGGBggcJQ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download a Play Cricket fixture in PCS Pro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RunsWktsOvers — shows how fixtures link scoring software to the published league record.  ·  https://www.youtube.com/watch?v=h6y4s9MppkU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signals to watch for before entering each ball live.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WFA1009 Digital Scoring Systems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WFA1010 Live Scoring and Score Verification.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WFA1010 Live Scoring and Score Verification — Official module slides</dc:title>
  <dc:subject>Scoring &amp; Statistics · Ref. WFA/TC/WFA1010</dc:subject>
  <dc:creator>Winn Family Association</dc:creator>
  <cp:lastModifiedBy>Winn Family Association</cp:lastModifiedBy>
  <cp:revision>1</cp:revision>
  <dcterms:created xsi:type="dcterms:W3CDTF">2026-11-02T11:12:27Z</dcterms:created>
  <dcterms:modified xsi:type="dcterms:W3CDTF">2026-11-02T11:12:27Z</dcterms:modified>
</cp:coreProperties>
</file>