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WFA405 Line, Length and Accuracy, an official Winn Family Association Training Centre module.
Learn the language of line and length, find the good-length channel for your pace, and build accuracy with simple target drills.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WFA/TC/WFA405.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WFA405 – Line, Length and Accuracy teaches you where to land the ball and how to do it consistently. You will learn the names of the main lengths and lines, why the channel just outside off stump is so effective, how good length changes with pace and conditions, how wides are judged in T20 cricket, and how to use target practice to measure and improve your accuracy. This is the core skill that every other bowling plan relies on.
This module is for members who have completed WFA403 Bowling Action and Release and want to become more reliable. It is essential for pace bowlers and spinners alike. Completing it unlocks several modules in the WFA Bowling pathway, including WFA406 Pace Bowling Fundamentals, WFA409 Yorkers and Full-Length Deliveries, WFA416 Bowling to Left-Handed Batters, WFA417 Bowling Plans and Field Placements and WFA419 Bowling in the Powerplay.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WFA403 Bowling Action and Release.
Passing this module unlocks: WFA406 Pace Bowling Fundamentals, WFA409 Yorkers and Full-Length Deliveries, WFA416 Bowling to Left-Handed Batters, WFA417 Bowling Plans and Field Placements, WFA419 Bowling in the Powerplay,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LINE AND LENGTH EXPLAINED — say:
In this lesson you will learn the two words that describe where every delivery goes. Line is the direction of the ball, from the leg side across to the off side, measured in relation to the stumps. Length is how far down the pitch the ball bounces, from a yorker at the batter's feet to a bouncer short in the pitch. Together, line and length decide which shots the batter can play and how risky those shots are. Coaches, captains and commentators use this language constantly, so learning it will help you understand feedback and plans. You will see that bowling well is mostly about controlling these two things ball after ball.
Key points: Line: direction relative to the stumps; Length: where the ball bounces; Line and length decide the batter's options; Learn the language to understand feedback.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LENGTHS — say:
In this lesson you will work through the main lengths from full to short. A yorker lands at or near the batter's feet, around the popping crease. A full length or half-volley is slightly shorter and invites a drive. A good length is the area where the batter is unsure whether to go forward or back. Back of a length is a little shorter, rising towards the hip or rib area. A short ball, or bouncer, pitches well short and rises to chest or head height. A full toss does not bounce at all before reaching the batter. Knowing these lengths helps you choose the right delivery for the situation.
Key points: Yorker: at the batter's feet; Half-volley: full, invites the drive; Good length: forward or back is uncertain; Back of a length and short: rising deliveries.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LINES AND THE CHANNEL — say:
In this lesson you will learn about line. A ball can be on leg stump, on middle, on off stump, or outside off stump, and it can drift down the leg side or wide of off. For most bowlers against a right-handed batter, the channel just outside off stump, sometimes called the corridor of uncertainty, is the most effective line, because the batter is unsure whether to play or leave. Straight lines at the stumps bring bowled and leg before wicket into play. Lines down the leg side are usually easy to score from and risk a wide. You will practise aiming at the top of off stump as your default target.
Key points: The channel just outside off stump creates doubt; Straight lines bring bowled and lbw into play; Leg-side lines are easy to score from; Top of off stump is a strong default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GOOD LENGTH IS NOT FIXED — say:
In this lesson you will discover that good length changes. A quicker bowler's good length is further from the batter than a slower bowler's, because the ball rises more steeply off the pitch. A spinner's good length is fuller still. Pitch conditions matter too. On a hard, bouncy surface you may need to pitch the ball a little fuller, while on a slow, low surface you may need to be fuller to hit the stumps. The batter also changes the picture. A tall batter who gets well forward may need a slightly shorter length. Watch where the ball is reaching the keeper and the batter, and adjust.
Key points: Faster bowlers' good length is further from the batter; Spinners pitch fuller; Pitch bounce and pace change good length; Watch the keeper and batter, then adjust.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WIDES, NO-BALLS AND EXTRAS — say:
In this lesson you will learn how inaccuracy turns into extras. A wide is called when the umpire considers the ball passes too wide of the striker for them to hit it with a normal cricket stroke. In T20 cricket, playing conditions usually interpret wides strictly, particularly down the leg side, so even a small error can cost a run and an extra ball. A no-ball also concedes a run and an extra delivery, and a front-foot no-ball brings a free hit. Wides and no-balls count against your bowling figures. Check the WFA competition regulations for the exact wide guidelines used in league matches.
Key points: Wides and no-balls cost a run and an extra ball; T20 wide interpretation is usually strict; Leg-side wides are especially common; Check WFA competition regulations for wide guidelines.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TARGET PRACTICE — say:
In this lesson you will build accuracy through structured practice. Place a target, such as a cone, a towel or a marked zone, on a good length in the channel outside off stump. Bowl a set number of deliveries and record how many land in the zone. Gradually make the zone smaller or move it to practise different lengths and lines, such as a yorker zone or a short ball zone. Practise with a single stump at the other end, and score your efforts. Keeping a simple record over weeks lets you see real progress. You will find that measured practice is far more effective than simply bowling lots of balls.
Key points: Mark a target zone on a good length; Bowl a set number and record hits; Shrink or move zones to progress; Track your scores over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ACCURACY UNDER PRESSURE — say:
In this lesson you will look at keeping your accuracy when the game is tense. In a T20 match, a single loose ball can be hit for four or six, and pressure can tighten your muscles and change your rhythm. Use a simple routine before each ball, such as a breath, a clear picture of your target and a cue word, to reset your focus. If you bowl a bad ball, let it go and commit fully to the next one. In practice, add pressure by setting challenges, such as needing four out of six on target to finish. Learning to stay calm helps your accuracy far more than trying harder.
Key points: One loose ball can be costly in T20; Use a short pre-ball routine; Let bad balls go and commit to the next; Add pressure challenges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WFA403 Bowling Action and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CZEOO2wV7og" TargetMode="External"/><Relationship Id="rId2" Type="http://schemas.openxmlformats.org/officeDocument/2006/relationships/hyperlink" Target="https://www.youtube.com/watch?v=xgSLPf-1ZHQ" TargetMode="External"/><Relationship Id="rId3" Type="http://schemas.openxmlformats.org/officeDocument/2006/relationships/hyperlink" Target="https://www.youtube.com/watch?v=0vpTxWC59PE"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WFA/TC/WFA405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WFA405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LINE, LENGTH AND ACCURACY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the language of line and length, find the good-length channel for your pace, and build accuracy with simple target drills.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WFA405 Line, Length and Accuracy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WFA/TC/WFA405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WFA403 Bowling Action and Release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WFA405 – Line, Length and Accuracy teaches you where to land the ball and how to do it consistently. You will learn the names of the main lengths and lines, why the channel just outside off stump is so effective, how good length changes with pace and conditions, how wides are judged in T20 cricket, and how to use target practice to measure and improve your accuracy. This is the core skill that every other bowling plan relies 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WFA403 Bowling Action and Release and want to become more reliable. It is essential for pace bowlers and spinners alike. Completing it unlocks several modules in the WFA Bowling pathway, including WFA406 Pace Bowling Fundamentals, WFA409 Yorkers and Full-Length Deliveries, WFA416 Bowling to Left-Handed Batters, WFA417 Bowling Plans and Field Placements and WFA419 Bowling in the Powerplay.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WFA405 Line, Length and Accuracy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WFA405 Line, Length and Accuracy training module, recognising your understanding of line and length and your ability to practise and measure bowling accuracy.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WFA405 Line, Length and Accuracy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WFA406 Pace Bowling Fundamentals, WFA409 Yorkers and Full-Length Deliveries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WFA406 Pace Bowling Fundamentals, WFA409 Yorkers and Full-Length Deliveries, WFA416, WFA417, WFA419 and more in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WFA403 Bowling Action and Release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WFA406 Pace Bowling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WFA409 Yorkers and Full-Length Deliveries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WFA416 Bowling to Left-Handed Batters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WFA417 Bowling Plans and Field Placements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WFA419 Bowling in the Powerplay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Line and Length Explained   ·   2. The Lengths   ·   3. The Lines and the Channel   ·   4. Good Length Is Not Fixed   ·   5. Wides, No-Balls and Extras   ·   6. Target Practice   ·   7. Accuracy Under Pressure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LINE AND LENGTH EXPLAINED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Line: direction relative to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Length: where the ball bounces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Line and length decide the batter's options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Learn the language to understand feedback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two words that describe where every delivery goes. Line is the direction of the ball, from the leg side across to the off side, measured in relation to the stumps. Length is how far down the pitch the ball bounces, from a yorker at the batter's feet to a bouncer short in the pitch. Together, line and length decide which shots the batter can play and how risky those shots are. Coaches, captains and commentators use this language constantly, so learning it will help you understand feedback and plans. You will see that bowling well is mostly about controlling these two things ball after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LENGTHS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Yorker: at the batter's feet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Half-volley: full, invites the drive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length: forward or back is uncertain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of a length and short: rising deliveries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work through the main lengths from full to short. A yorker lands at or near the batter's feet, around the popping crease. A full length or half-volley is slightly shorter and invites a drive. A good length is the area where the batter is unsure whether to go forward or back. Back of a length is a little shorter, rising towards the hip or rib area. A short ball, or bouncer, pitches well short and rises to chest or head height. A full toss does not bounce at all before reaching the batter. Knowing these lengths helps you choose the right delivery for the situation.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LINES AND THE CHANNEL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channel just outside off stump creates doubt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Straight lines bring bowled and lbw into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Leg-side lines are easy to score from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Top of off stump is a strong default target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line. A ball can be on leg stump, on middle, on off stump, or outside off stump, and it can drift down the leg side or wide of off. For most bowlers against a right-handed batter, the channel just outside off stump, sometimes called the corridor of uncertainty, is the most effective line, because the batter is unsure whether to play or leave. Straight lines at the stumps bring bowled and leg before wicket into play. Lines down the leg side are usually easy to score from and risk a wide. You will practise aiming at the top of off stump as your default target.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GOOD LENGTH IS NOT FIXED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Faster bowlers' good length is further from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Spinners pitch fuller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bounce and pace change good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keeper and batter, then adjust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discover that good length changes. A quicker bowler's good length is further from the batter than a slower bowler's, because the ball rises more steeply off the pitch. A spinner's good length is fuller still. Pitch conditions matter too. On a hard, bouncy surface you may need to pitch the ball a little fuller, while on a slow, low surface you may need to be fuller to hit the stumps. The batter also changes the picture. A tall batter who gets well forward may need a slightly shorter length. Watch where the ball is reaching the keeper and the batter, and adjust.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WIDES, NO-BALLS AND EXTRAS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Wides and no-balls cost a run and an extra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wide interpretation is usually strict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Leg-side wides are especially common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competition regulations for wide guidelines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inaccuracy turns into extras. A wide is called when the umpire considers the ball passes too wide of the striker for them to hit it with a normal cricket stroke. In T20 cricket, playing conditions usually interpret wides strictly, particularly down the leg side, so even a small error can cost a run and an extra ball. A no-ball also concedes a run and an extra delivery, and a front-foot no-ball brings a free hit. Wides and no-balls count against your bowling figures. Check the WFA competition regulations for the exact wide guidelines used in league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TARGET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 a target zone on a good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 a set number and record hits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Shrink or move zones to progress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your scores over weeks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build accuracy through structured practice. Place a target, such as a cone, a towel or a marked zone, on a good length in the channel outside off stump. Bowl a set number of deliveries and record how many land in the zone. Gradually make the zone smaller or move it to practise different lengths and lines, such as a yorker zone or a short ball zone. Practise with a single stump at the other end, and score your efforts. Keeping a simple record over weeks lets you see real progress. You will find that measured practice is far more effective than simply bowling lots of balls.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ACCURACY UNDER PRESSURE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loose ball can be costly in T20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 short pre-ball routine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 bad balls go and commit to the next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Add pressure challenges in practice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keeping your accuracy when the game is tense. In a T20 match, a single loose ball can be hit for four or six, and pressure can tighten your muscles and change your rhythm. Use a simple routine before each ball, such as a breath, a clear picture of your target and a cue word, to reset your focus. If you bowl a bad ball, let it go and commit fully to the next one. In practice, add pressure by setting challenges, such as needing four out of six on target to finish. Learning to stay calm helps your accuracy far more than trying harder.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Improve Bowling Line and Length (Cricket Bowling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Results Cricket Academy — a simple drill for tightening line and length.  ·  https://www.youtube.com/watch?v=CZEOO2wV7og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Improve bowling LINE and LENGTH for ALL BOWLERS - Bowling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line and length drills that suit every type of bowler.  ·  https://www.youtube.com/watch?v=xgSLPf-1ZHQ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Simple Cricket Bowling Drill (HOW TO HIT TOP OF OFF STUMP EVERY TIME)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First Class Cricket Academy - Cricket Coaching — a target drill for hitting the top of off stump.  ·  https://www.youtube.com/watch?v=0vpTxWC59PE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WFA403 Bowling Action and Release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WFA405 Line, Length and Accuracy.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WFA406 Pace Bowling Fundamentals  ·  WFA409 Yorkers and Full-Length Deliveries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WFA405 Line, Length and Accuracy — Official module slides</dc:title>
  <dc:subject>Bowling · Ref. WFA/TC/WFA405</dc:subject>
  <dc:creator>Winn Family Association</dc:creator>
  <cp:lastModifiedBy>Winn Family Association</cp:lastModifiedBy>
  <cp:revision>1</cp:revision>
  <dcterms:created xsi:type="dcterms:W3CDTF">2026-11-03T16:07:47Z</dcterms:created>
  <dcterms:modified xsi:type="dcterms:W3CDTF">2026-11-03T16:07:47Z</dcterms:modified>
</cp:coreProperties>
</file>