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WFA413 Leg-Spin Bowling, an official Winn Family Association Training Centre module.
Learn wrist spin: the leg-spin grip, wrist and finger action, run-up and pivot, controlling the leg-break and bowling leg-spin in T20.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WFA/TC/WFA413.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WFA413 – Leg-Spin Bowling introduces the art of wrist spin. You will learn the leg-spin grip and how the third finger and wrist create rotation, the run-up, pivot and high arm, how to control the leg-break, how wrist spin creates drift and dip, and how leg-spinners take wickets in T20 cricket. You will also learn how to practise patiently and manage the physical load on your wrist, shoulder and side.
This module is for members who have completed WFA403 Bowling Action and Release and want to bowl wrist spin. Left-arm wrist spinners will find the same principles apply in mirror image. Completing it unlocks WFA415 Googly, Top-Spinner and Specialist Variations, is recommended before WFA414 Flight, Drift and Turn, and counts towards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WFA403 Bowling Action and Release.
Passing this module unlocks: WFA415 Googly, Top-Spinner and Specialist Variations,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LEG-SPIN IS — say:
In this lesson you will learn what makes leg-spin special. A leg-spinner is a right-arm wrist spinner whose stock ball, the leg-break, turns from the leg side towards the off side, away from a right-handed batter. Because the wrist creates the spin, leg-spinners can generate a great deal of rotation, drift and dip, and they have several variations that look similar from the batter's end. Leg-spin is often considered the hardest bowling skill to master, as control can be difficult. In T20 cricket, wrist spinners are prized as wicket-takers in the middle overs. Patience and practice are essential, so be prepared to learn steadily.
Key points: Right-arm wrist spin turning from leg to off; Wrist creates big rotation, drift and dip; Hardest skill to control, so be patient; Prized as a T20 wicket-taker.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LEG-SPIN GRIP — say:
In this lesson you will learn how to hold the ball for leg-spin. The ball sits in the fingers with the seam running across them. The first two fingers are spread comfortably across the top of the seam, and the third finger is bent and lies along the seam, providing much of the spinning force. The thumb rests lightly and does very little. Keep the ball loose enough in the hand that you can flick it out. At release, the wrist is cocked and turns from right to left, while the third finger flicks up the right side of the ball, sending it spinning anticlockwise with the seam pointing towards first slip.
Key points: Seam runs across the fingers; First two fingers across the seam, third finger bent along it; Thumb rests lightly and does little; Wrist turns and third finger flicks the ball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RUN-UP, PIVOT AND HIGH ARM — say:
In this lesson you will learn the leg-spinner's action. Like other spinners, leg-spinners use a short, rhythmic run-up. You land side-on, with your front arm high and pointing towards the batter, then rotate your body powerfully through the crease, pivoting on your front foot. A high bowling arm helps you get the ball to dip and bounce, while a strong rotation of the hips and shoulders adds revolutions. The bowling hand finishes low, past the opposite hip. A common error is to bowl with a low, round arm, which can make the ball skid flat without dip. Use slow walk-throughs and video to build a repeatable, balanced action.
Key points: Short, rhythmic run-up; Land side-on with a high front arm; Strong pivot and rotation through the crease; High bowling arm for dip and bounce.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CONTROLLING THE LEG-BREAK — say:
In this lesson you will focus on accuracy, the biggest challenge for any leg-spinner. Start by spinning the ball over short distances to a partner, then progress to half a pitch, and only then to the full twenty-two yards. Aim to land your stock ball on a good length around middle and off stump, so that it turns towards the off stump or just outside, drawing an edge or a false shot. Accept that you will bowl some loose balls while learning. Keep your action relaxed and your head steady. Recording how many deliveries you land in a target zone over weeks will show you that control is improving, even when it does not feel like it.
Key points: Progress from short distances to the full pitch; Stock ball: good length around middle and off; Accept loose balls while learning; Track target-zone success over weeks.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DRIFT, DIP AND BOUNCE — say:
In this lesson you will learn why wrist spin can be so deceptive in the air. A ball spinning hard with lots of revolutions can drift sideways in flight, usually into a right-handed batter for a leg-break, before turning the other way after pitching. It can also dip, dropping shorter than the batter expects, and bounce more sharply because of the overspin and high release. Together these effects make the batter misjudge the length and line. You do not have to understand all the physics. Focus on putting genuine revolutions on the ball and releasing from a high arm, and the ball will start to do more in the air.
Key points: Spinning ball can drift in flight; Dip makes the ball drop shorter than expected; High release and overspin add bounce; Revolutions and a high arm create these effects.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LEG-SPIN IN T20 CRICKET — say:
In this lesson you will learn how leg-spinners take wickets in T20 cricket. Batters often try to attack wrist spin, which creates chances for stumpings, catches in the deep and bowled dismissals. Bowl a little quicker and flatter to reduce the batter's time to come down the pitch, but keep enough revolutions to turn the ball. Against right-handers, the leg-break turning away can bring edges and catches at long-off and deep cover. Your variations, such as the googly and top-spinner, which you will learn in WFA415, add to the threat. Work closely with your captain on fields and with your wicketkeeper on reading your deliveries.
Key points: Attacking batters create wicket chances; Quicker and flatter reduces the charge; Leg-break turning away brings edges and deep catches; Variations come in WFA415.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PRACTICE HABITS AND PHYSICAL CARE — say:
In this lesson you will learn how to practise leg-spin sensibly. Wrist spin puts load on your wrist, fingers, shoulder and side, and long practice sessions can cause soreness and blisters. Warm up properly, start with gentle spinning drills, and build up the number of balls gradually. Look after your spinning finger, keeping the skin in good condition. Practise in supervised nets, bowl to targets and get regular feedback from a coach. Stop if you feel sharp pain in your shoulder or side and seek advice from a qualified professional. This module is guidance only and is not a substitute for accredited coaching or professional medical advice.
Key points: Wrist spin loads wrist, fingers, shoulder and side; Warm up and build volumes gradually; Look after the skin on your spinning finger; Stop and seek advice if you feel sharp pain.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WFA403 Bowling Action and Release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WFA/TC/WFA413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WFA/TC/WFA413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5mU4-Aj8xL8" TargetMode="External"/><Relationship Id="rId2" Type="http://schemas.openxmlformats.org/officeDocument/2006/relationships/hyperlink" Target="https://www.youtube.com/watch?v=9ti8zc7UcqM" TargetMode="External"/><Relationship Id="rId3" Type="http://schemas.openxmlformats.org/officeDocument/2006/relationships/hyperlink" Target="https://www.youtube.com/watch?v=M3PDJf10KL8"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WFA/TC/WFA413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WFA413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LEG-SPIN BOWLING</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wrist spin: the leg-spin grip, wrist and finger action, run-up and pivot, controlling the leg-break and bowling leg-spin in T20.</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WFA413 Leg-Spin Bowling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WFA/TC/WFA413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WFA403 Bowling Action and Release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WFA413 – Leg-Spin Bowling introduces the art of wrist spin. You will learn the leg-spin grip and how the third finger and wrist create rotation, the run-up, pivot and high arm, how to control the leg-break, how wrist spin creates drift and dip, and how leg-spinners take wickets in T20 cricket. You will also learn how to practise patiently and manage the physical load on your wrist, shoulder and side.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WFA403 Bowling Action and Release and want to bowl wrist spin. Left-arm wrist spinners will find the same principles apply in mirror image. Completing it unlocks WFA415 Googly, Top-Spinner and Specialist Variations, is recommended before WFA414 Flight, Drift and Turn, and counts towards WFA422 Bowling Self-Assessment and Skills Test.</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WFA413 Leg-Spin Bowling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WFA413 Leg-Spin Bowling training module, recognising your understanding of the leg-spin grip, wrist action and control, and how wrist spin takes wickets in T20 cricket.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WFA413 Leg-Spin Bowling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WFA415 Googly, Top-Spinner and Specialist Variations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WFA415 Googly, Top-Spinner and Specialist Variations and counts towards WFA422 Bowling Self-Assessment and Skills Test in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WFA403 Bowling Action and Release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WFA415 Googly, Top-Spinner and Specialist Variations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Leg-Spin Is   ·   2. The Leg-Spin Grip   ·   3. Run-Up, Pivot and High Arm   ·   4. Controlling the Leg-Break   ·   5. Drift, Dip and Bounce   ·   6. Leg-Spin in T20 Cricket   ·   7. Practice Habits and Physical Care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LEG-SPIN IS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Right-arm wrist spin turning from leg to off</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Wrist creates big rotation, drift and dip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Hardest skill to control, so be patient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Prized as a T20 wicket-taker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makes leg-spin special. A leg-spinner is a right-arm wrist spinner whose stock ball, the leg-break, turns from the leg side towards the off side, away from a right-handed batter. Because the wrist creates the spin, leg-spinners can generate a great deal of rotation, drift and dip, and they have several variations that look similar from the batter's end. Leg-spin is often considered the hardest bowling skill to master, as control can be difficult. In T20 cricket, wrist spinners are prized as wicket-takers in the middle overs. Patience and practice are essential, so be prepared to learn steadily.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LEG-SPIN GRIP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Seam runs across the fingers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two fingers across the seam, third finger bent along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Thumb rests lightly and does little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Wrist turns and third finger flicks the ball out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hold the ball for leg-spin. The ball sits in the fingers with the seam running across them. The first two fingers are spread comfortably across the top of the seam, and the third finger is bent and lies along the seam, providing much of the spinning force. The thumb rests lightly and does very little. Keep the ball loose enough in the hand that you can flick it out. At release, the wrist is cocked and turns from right to left, while the third finger flicks up the right side of the ball, sending it spinning anticlockwise with the seam pointing towards first slip.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RUN-UP, PIVOT AND HIGH ARM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rhythmic run-up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Land side-on with a high front arm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Strong pivot and rotation through the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High bowling arm for dip and bounce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leg-spinner's action. Like other spinners, leg-spinners use a short, rhythmic run-up. You land side-on, with your front arm high and pointing towards the batter, then rotate your body powerfully through the crease, pivoting on your front foot. A high bowling arm helps you get the ball to dip and bounce, while a strong rotation of the hips and shoulders adds revolutions. The bowling hand finishes low, past the opposite hip. A common error is to bowl with a low, round arm, which can make the ball skid flat without dip. Use slow walk-throughs and video to build a repeatable, balanced action.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CONTROLLING THE LEG-BREAK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Progress from short distances to the full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Stock ball: good length around middle and off</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Accept loose balls while learning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Track target-zone success over weeks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focus on accuracy, the biggest challenge for any leg-spinner. Start by spinning the ball over short distances to a partner, then progress to half a pitch, and only then to the full twenty-two yards. Aim to land your stock ball on a good length around middle and off stump, so that it turns towards the off stump or just outside, drawing an edge or a false shot. Accept that you will bowl some loose balls while learning. Keep your action relaxed and your head steady. Recording how many deliveries you land in a target zone over weeks will show you that control is improving, even when it does not feel like 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DRIFT, DIP AND BOUNCE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Spinning ball can drift in flight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Dip makes the ball drop shorter than expected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High release and overspin add bounce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Revolutions and a high arm create these effects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wrist spin can be so deceptive in the air. A ball spinning hard with lots of revolutions can drift sideways in flight, usually into a right-handed batter for a leg-break, before turning the other way after pitching. It can also dip, dropping shorter than the batter expects, and bounce more sharply because of the overspin and high release. Together these effects make the batter misjudge the length and line. You do not have to understand all the physics. Focus on putting genuine revolutions on the ball and releasing from a high arm, and the ball will start to do more in the air.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LEG-SPIN IN T20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Attacking batters create wicket chances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Quicker and flatter reduces the charge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Leg-break turning away brings edges and deep catches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Variations come in WFA415</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leg-spinners take wickets in T20 cricket. Batters often try to attack wrist spin, which creates chances for stumpings, catches in the deep and bowled dismissals. Bowl a little quicker and flatter to reduce the batter's time to come down the pitch, but keep enough revolutions to turn the ball. Against right-handers, the leg-break turning away can bring edges and catches at long-off and deep cover. Your variations, such as the googly and top-spinner, which you will learn in WFA415, add to the threat. Work closely with your captain on fields and with your wicketkeeper on reading your deliveries.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PRACTICE HABITS AND PHYSICAL CARE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Wrist spin loads wrist, fingers, shoulder and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and build volumes gradually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after the skin on your spinning finger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and seek advice if you feel sharp pain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practise leg-spin sensibly. Wrist spin puts load on your wrist, fingers, shoulder and side, and long practice sessions can cause soreness and blisters. Warm up properly, start with gentle spinning drills, and build up the number of balls gradually. Look after your spinning finger, keeping the skin in good condition. Practise in supervised nets, bowl to targets and get regular feedback from a coach. Stop if you feel sharp pain in your shoulder or side and seek advice from a qualified professional. This module is guidance only and is not a substitute for accredited coaching or professional medical advice.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Master Leg-Spin Bowling in 7 Minutes (Grips, Variations, Technique)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a concise guide to leg-spin grips, variations and technique.  ·  https://www.youtube.com/watch?v=5mU4-Aj8xL8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REHAN AHMED Wrist-Spin | How To Bowl LEG-SPIN &amp; Variations | GOOGLY, TOP-SPIN, SLIDER, FLIPPER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England's Rehan Ahmed explains how he bowls leg-spin.  ·  https://www.youtube.com/watch?v=9ti8zc7UcqM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Karan Sharma's LEG SPIN Masterclass | Grip, Googly, Loading &amp; Pivot Explained | Bowling Tips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Taruwar Kohli — Karan Sharma on grip, loading and pivot for leg-spin.  ·  https://www.youtube.com/watch?v=M3PDJf10KL8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WFA403 Bowling Action and Release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WFA413 Leg-Spin Bowling.</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WFA415 Googly, Top-Spinner and Specialist Variations  ·  WFA422 Bowling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WFA413 Leg-Spin Bowling — Official module slides</dc:title>
  <dc:subject>Bowling · Ref. WFA/TC/WFA413</dc:subject>
  <dc:creator>Winn Family Association</dc:creator>
  <cp:lastModifiedBy>Winn Family Association</cp:lastModifiedBy>
  <cp:revision>1</cp:revision>
  <dcterms:created xsi:type="dcterms:W3CDTF">2026-11-03T17:08:54Z</dcterms:created>
  <dcterms:modified xsi:type="dcterms:W3CDTF">2026-11-03T17:08:54Z</dcterms:modified>
</cp:coreProperties>
</file>