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WFA1408 League Tables and Points Administration, an official Winn Family Association Training Centre module.
Maintain an accurate WFA league table: points, net run rate, tie-breakers, deductions and transparent corrections.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WFA/TC/WFA1408.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WFA1408 – League Tables and Points Administration covers the responsibilities of keeping the official table correct. You will learn how points are awarded in the Winn Family T-20 League and the Winter Cup, how to calculate net run rate including all-out innings and part overs, how tie-breakers and points deductions are applied, and how to publish and correct the table transparently so every team trusts the standings.
This module is for results administrators, statisticians and committee members. It builds on WFA1013 League Tables, Points and Net Run Rate in the Scoring and Statistics pathway, moving from understanding a table to administering one. Tie-breaker order, deduction rules and the exact net run rate method are set by the league, so always check the WFA competition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WFA1013 League Tables, Points and Net Run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POINTS SYSTEM — say:
In this lesson you will learn how points are awarded. In the Winn Family T-20 League, a win earns three points, a tie one point, a no result one point and a loss no points. In the Winter Cup, a win earns two points, a tie one point, a no result one point and a loss none. Always make sure you are applying the right scale to the right competition. The table should show for each team the number of matches played, won, lost, tied and with no result, plus total points and net run rate. A quick check is that the sum of each team's points equals what the results would give.
Key points: T-20 League: win 3, tie 1, no result 1, loss 0; Winter Cup: win 2, tie 1, no result 1, loss 0; Show played, won, lost, tied, no result, points, NRR; Check total points against the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NET RUN RATE EXPLAINED — say:
In this lesson you will learn what net run rate measures. Net run rate compares how quickly a team scores with how quickly it concedes. It is calculated as the total runs scored divided by the total overs faced, minus the total runs conceded divided by the total overs bowled, across all the relevant matches in the competition. A positive figure means a team scores faster than its opponents on average. For example, a team that scores 160 in twenty overs and concedes 150 in twenty overs has a scoring rate of eight and a conceding rate of seven and a half, giving a net run rate of plus nought point five.
Key points: Runs scored per over minus runs conceded per over; Totals are added across the competition, not averaged by match; Positive means scoring faster than conceding; 160 in 20 overs, 150 conceded in 20: plus 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PART OVERS AND ALL-OUT INNINGS — say:
In this lesson you will learn the two adjustments that trip up most administrators. First, part overs must be converted to fractions, because an over has six balls. Eighteen point three overs means eighteen overs and three balls, which is eighteen and a half overs, not eighteen point three. Second, under the standard method, when a team is bowled out before its overs are used, it is treated as having faced its full quota of overs. A team all out for 120 in seventeen overs is counted as 120 runs from twenty overs. The same applies to the bowling side's figures. Check the WFA competition regulations for the exact method used.
Key points: An over has six balls; 18.3 overs is 18.5; All-out sides count the full quota of overs; All out for 120 in 17 overs: 120 from 20; Confirm the method in the WFA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INTERRUPTED AND ABANDONED MATCHES — say:
In this lesson you will look at matches that do not run their full course. When overs are reduced by weather, net run rate normally uses the revised overs and targets decided under the competition rules. When a match is abandoned as a no result, both teams receive the points for a no result, and under the standard method the match is left out of net run rate calculations altogether. Conceded or awarded matches are treated as the WFA regulations direct. Because these cases vary between competitions, record the reason for each decision and check the WFA competition regulations before you update the table.
Key points: Reduced matches use the revised overs and targets; No result: points awarded, usually excluded from NRR; Conceded or awarded matches follow WFA rules; Record the reason for every special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TIE-BREAKERS — say:
In this lesson you will learn how teams level on points are separated. Competitions set an order of tie-breakers in advance. Common tie-breakers include the number of wins, net run rate, the result of the matches between the tied teams, and in rare cases a drawing of lots. The order matters, because different orders can produce different final positions. Never invent or reorder tie-breakers mid-season. Apply exactly the order set out in the WFA competition regulations, show your working if asked, and publish the deciding criterion alongside the table when positions are close, so teams can see why they finished where they did.
Key points: Tie-breaker order is set before the season; Common: wins, net run rate, head-to-head; Never invent or reorder tie-breakers mid-season; Show which criterion decided close positions.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POINTS DEDUCTIONS AND ADJUSTMENTS — say:
In this lesson you will learn how to handle points deductions. The league may deduct points for breaches of its regulations, for example after a disciplinary decision or an eligibility ruling, but only when the regulations allow it and the proper process has been followed. As administrator, you apply the decision; you do not make it. Record each adjustment clearly, with the date, the amount, the reason and a reference to the decision. Show it on the published table, for example with a note or footnote, so that nobody is left wondering why a team's total does not match its results. Transparency prevents rumours and repeated questions.
Key points: Deductions follow decisions made under the regulations; The administrator applies decisions, not makes them; Record date, amount, reason and decision reference; Show deductions clearly on the published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PUBLISHING AND CORRECTING THE TABLE — say:
In this lesson you will learn how to keep the published table trustworthy. Update the table promptly after results are confirmed, through the official WFA website. Before publishing, check that played equals won plus lost plus tied plus no result for every team, that points match the results, and that net run rate totals use corrected overs. If an error is found, correct it quickly, note what changed and tell the teams affected. Keep a record of your calculations so they can be checked. When teams see that the table is accurate, timely and corrected openly, they trust the competition itself.
Key points: Update promptly after results are confirmed; Played equals won plus lost plus tied plus no result; Correct errors quickly and note the change; Keep calculations so they can be checked.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WFA1013 League Tables, Points and Net Run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WFA/TC/WFA1408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WFA/TC/WFA1408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BL2VfbXj23Q" TargetMode="External"/><Relationship Id="rId2" Type="http://schemas.openxmlformats.org/officeDocument/2006/relationships/hyperlink" Target="https://www.youtube.com/watch?v=jUhdoL_Isn0" TargetMode="External"/><Relationship Id="rId3" Type="http://schemas.openxmlformats.org/officeDocument/2006/relationships/hyperlink" Target="https://www.youtube.com/watch?v=tjwHZ9-S9_Y"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WFA/TC/WFA1408</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WFA1408</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LEAGUE TABLES AND POINTS ADMINISTRATION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League Administration &amp; Matchday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Maintain an accurate WFA league table: points, net run rate, tie-breakers, deductions and transparent corrections.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WFA1408 League Tables and Points Administration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WFA/TC/WFA1408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League Administration &amp; Matchday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WFA1013 League Tables, Points and Net Run Rate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WFA1408 – League Tables and Points Administration covers the responsibilities of keeping the official table correct. You will learn how points are awarded in the Winn Family T-20 League and the Winter Cup, how to calculate net run rate including all-out innings and part overs, how tie-breakers and points deductions are applied, and how to publish and correct the table transparently so every team trusts the standings.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results administrators, statisticians and committee members. It builds on WFA1013 League Tables, Points and Net Run Rate in the Scoring and Statistics pathway, moving from understanding a table to administering one. Tie-breaker order, deduction rules and the exact net run rate method are set by the league, so always check the WFA competition regulations.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WFA1408 League Tables and Points Administration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WFA1408 League Tables and Points Administration training module, recognising your ability to administer accurate league points, net run rate and standings.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WFA1408 League Tables and Points Administration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League Table Administrator</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Confirms you can calculate, maintain and publish accurate points and net run rate standings for WFA competitions.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WFA1013 League Tables, Points and Net Run Rate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Points System   ·   2. Net Run Rate Explained   ·   3. Part Overs and All-Out Innings   ·   4. Interrupted and Abandoned Matches   ·   5. Tie-Breakers   ·   6. Points Deductions and Adjustments   ·   7. Publishing and Correcting the Table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POINTS SYSTEM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T-20 League: win 3, tie 1, no result 1, loss 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Winter Cup: win 2, tie 1, no result 1, loss 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 played, won, lost, tied, no result, points, NRR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total points against the results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points are awarded. In the Winn Family T-20 League, a win earns three points, a tie one point, a no result one point and a loss no points. In the Winter Cup, a win earns two points, a tie one point, a no result one point and a loss none. Always make sure you are applying the right scale to the right competition. The table should show for each team the number of matches played, won, lost, tied and with no result, plus total points and net run rate. A quick check is that the sum of each team's points equals what the results would give.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NET RUN RATE EXPLAINED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Runs scored per over minus runs conceded per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Totals are added across the competition, not averaged by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Positive means scoring faster than conceding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160 in 20 overs, 150 conceded in 20: plus 0.5</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net run rate measures. Net run rate compares how quickly a team scores with how quickly it concedes. It is calculated as the total runs scored divided by the total overs faced, minus the total runs conceded divided by the total overs bowled, across all the relevant matches in the competition. A positive figure means a team scores faster than its opponents on average. For example, a team that scores 160 in twenty overs and concedes 150 in twenty overs has a scoring rate of eight and a conceding rate of seven and a half, giving a net run rate of plus nought point five.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PART OVERS AND ALL-OUT INNINGS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 over has six balls; 18.3 overs is 18.5</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All-out sides count the full quota of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All out for 120 in 17 overs: 120 from 20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the method in the WFA regulations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two adjustments that trip up most administrators. First, part overs must be converted to fractions, because an over has six balls. Eighteen point three overs means eighteen overs and three balls, which is eighteen and a half overs, not eighteen point three. Second, under the standard method, when a team is bowled out before its overs are used, it is treated as having faced its full quota of overs. A team all out for 120 in seventeen overs is counted as 120 runs from twenty overs. The same applies to the bowling side's figures. Check the WFA competition regulations for the exact method used.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INTERRUPTED AND ABANDONED MATCHES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Reduced matches use the revised overs and targets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result: points awarded, usually excluded from NRR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Conceded or awarded matches follow WFA rules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the reason for every special case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matches that do not run their full course. When overs are reduced by weather, net run rate normally uses the revised overs and targets decided under the competition rules. When a match is abandoned as a no result, both teams receive the points for a no result, and under the standard method the match is left out of net run rate calculations altogether. Conceded or awarded matches are treated as the WFA regulations direct. Because these cases vary between competitions, record the reason for each decision and check the WFA competition regulations before you update the table.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TIE-BREAKERS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Tie-breaker order is set before the season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Common: wins, net run rate, head-to-head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invent or reorder tie-breakers mid-season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 which criterion decided close positions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teams level on points are separated. Competitions set an order of tie-breakers in advance. Common tie-breakers include the number of wins, net run rate, the result of the matches between the tied teams, and in rare cases a drawing of lots. The order matters, because different orders can produce different final positions. Never invent or reorder tie-breakers mid-season. Apply exactly the order set out in the WFA competition regulations, show your working if asked, and publish the deciding criterion alongside the table when positions are close, so teams can see why they finished where they did.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POINTS DEDUCTIONS AND ADJUSTMENTS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Deductions follow decisions made under the regulations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administrator applies decisions, not makes them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date, amount, reason and decision reference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 deductions clearly on the published table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handle points deductions. The league may deduct points for breaches of its regulations, for example after a disciplinary decision or an eligibility ruling, but only when the regulations allow it and the proper process has been followed. As administrator, you apply the decision; you do not make it. Record each adjustment clearly, with the date, the amount, the reason and a reference to the decision. Show it on the published table, for example with a note or footnote, so that nobody is left wondering why a team's total does not match its results. Transparency prevents rumours and repeated questions.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PUBLISHING AND CORRECTING THE TABLE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Update promptly after results are confirmed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Played equals won plus lost plus tied plus no result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Correct errors quickly and note the change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calculations so they can be checked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the published table trustworthy. Update the table promptly after results are confirmed, through the official WFA website. Before publishing, check that played equals won plus lost plus tied plus no result for every team, that points match the results, and that net run rate totals use corrected overs. If an error is found, correct it quickly, note what changed and tell the teams affected. Keep a record of your calculations so they can be checked. When teams see that the table is accurate, timely and corrected openly, they trust the competition itself.</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World Cup: The math behind Net Run Rate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Cuemath — a clear explanation of the net run rate formula with worked examples.  ·  https://www.youtube.com/watch?v=BL2VfbXj23Q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Net Run Rate Calculation Explained | ICC Cricket World Cup 2023</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CA Pawan Sarda — works through net run rate, including how part overs are handled.  ·  https://www.youtube.com/watch?v=jUhdoL_Isn0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Is Net Run Rate (NRR) Calculated? | NRR Calculation | Jist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Jist — a short explainer of the calculation and why it matters in close tables.  ·  https://www.youtube.com/watch?v=tjwHZ9-S9_Y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WFA1013 League Tables, Points and Net Run Rate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WFA1408 League Tables and Points Administration.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WFA1408 League Tables and Points Administration — Official module slides</dc:title>
  <dc:subject>League Administration &amp; Matchday · Ref. WFA/TC/WFA1408</dc:subject>
  <dc:creator>Winn Family Association</dc:creator>
  <cp:lastModifiedBy>Winn Family Association</cp:lastModifiedBy>
  <cp:revision>1</cp:revision>
  <dcterms:created xsi:type="dcterms:W3CDTF">2026-11-03T17:10:38Z</dcterms:created>
  <dcterms:modified xsi:type="dcterms:W3CDTF">2026-11-03T17:10:38Z</dcterms:modified>
</cp:coreProperties>
</file>