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WFA1114 Leading a Supervised Coaching Session, an official Winn Family Association Training Centre module.
Prepare to plan, deliver and review a complete coaching session under the supervision of an authorised WFA coach.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WFA/TC/WFA1114.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WFA1114 – Leading a Supervised Coaching Session brings together everything in the WFA Coaching pathway. Working with an authorised WFA supervising coach, you will plan a complete session, carry out safety checks and a risk assessment, deliver a warm-up, skill development and game, manage the group and the unexpected, give feedback and review the session afterwards with your supervisor. It is a WFA award, not an ECB qualification; anyone seeking a recognised coaching qualification should follow the official ECB coaching education pathway, such as the ECB Foundation Coach and Core Coach courses.
This module is for coaches who have worked through the WFA Coaching modules, ideally WFA1102 to WFA1113. Before you take part, you register your interest and an authorised WFA assessor or committee member approves you and arranges a supervised session. Completing it unlocks WFA1115 Coaching Practical Assessment, the final step of the WFA Coaching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WFA1102 Planning a Cricket Coaching Session, WFA1103 Demonstration and Communication Skills, WFA1104 Coaching Batting Fundamentals, WFA1105 Coaching Bowling Fundamentals, WFA1106 Coaching Fielding Fundamentals, WFA1107 Coaching Wicketkeeping Fundamentals, WFA1108 Organising Nets and Group Practices, WFA1109 Designing Skill Progressions, WFA1110 Adapting Coaching to Different Abilities, WFA1111 Giving Feedback and Correcting Technique, WFA1112 Coaching Tactics and Match Scenarios, WFA1113 Assessing Player Progress.
Passing this module unlocks: WFA1115 Coaching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SUPERVISED SESSION WORKS — say:
In this lesson you will learn how this module works. You first register your interest, and an authorised WFA assessor or committee member reviews your progress through the pathway before approving you. You will then be paired with a supervising coach, who will agree a date, group and session focus with you. You will plan the session, deliver it with the supervisor present and review it together afterwards. The supervisor is there to support you and keep everyone safe, and they can step in if needed. This is a learning experience, so ask questions, try things and reflect honestly. The written questions check your understanding alongside the practical session.
Key points: Register interest and await approval; Agree date, group and focus with your supervisor; Plan, deliver and review the session; The supervisor supports you and keeps everyone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PLANNING YOUR SESSION — say:
In this lesson you will prepare your session plan. Find out the numbers, ages, abilities and any medical or additional needs of the group from your supervisor. Set a clear, specific aim and choose a warm-up, two or three progressive activities and a game or scenario that link to it. Include timings, a layout sketch, an equipment list and an easier and harder version of each activity using STEP. Add a contingency plan for weather or numbers. Share the plan with your supervisor in advance so they can offer suggestions. A strong plan gives you confidence and lets you focus on the players on the day.
Key points: Gather information about the group; Set a clear aim and progressive activities; Include timings, layout, equipment and STEP options; Share the plan with your supervisor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SAFETY CHECKS AND RISK ASSESSMENT — say:
In this lesson you will prepare for safety on the day. Arrive early and check the playing area, nets and equipment for hazards. Confirm that batters and keepers have the right protective equipment, including helmets when facing or standing up to a hard ball. Know where the first aid kit is, who the first aider is and the emergency procedure for the venue. Plan safe spacing and the direction of hitting. Check the weather and ensure players have water. Make sure you understand the WFA safeguarding arrangements, including who the welfare lead is. This module does not replace accredited first aid or safeguarding training, which the WFA strongly recommends.
Key points: Arrive early and check area and equipment; Confirm protective equipment and helmets; Know first aid and emergency arrangements; Understand the safeguarding arrangements.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STARTING THE SESSION WELL — say:
In this lesson you will learn to make a strong start. Greet players as they arrive and take a register so you know who is present. Gather the group so they can see and hear you, introduce yourself and the supervisor, and explain the session aim in a sentence or two. Share any key safety rules. Then move quickly into a warm-up that raises the heart rate, prepares the body and links to the session theme, ideally using a ball. A confident, organised and friendly start sets the tone for the whole session and helps players relax and engage straight away.
Key points: Greet players and take a register; Gather the group and share the aim; Explain the key safety rules; Move quickly into a themed warm-up.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DELIVERING AND ADAPTING ACTIVITIES — say:
In this lesson you will focus on delivery. Explain each activity briefly, demonstrate the key point and get players active quickly. Move around the groups, observing and giving specific, positive feedback. Use questions to help players discover solutions. Watch the level of challenge and use STEP to progress or regress individuals or the whole group. Keep an eye on time, but be willing to adjust your plan if an activity is working particularly well or not at all. Finish with a game or scenario that lets players apply the skill. Your supervisor will look for how well you respond to what you see.
Key points: Brief explanations and clear demonstrations; Move around, observe and give specific feedback; Use STEP to adjust challenge; Adapt the plan and finish with a game.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MANAGING THE GROUP AND THE UNEXPECTED — say:
In this lesson you will learn to manage behaviour and surprises. Set clear expectations at the start and praise players who meet them. Deal with minor behaviour issues calmly and fairly, for example by refocusing a player or giving them a role. If behaviour becomes unsafe, stop the activity. If a player is injured, stop play, follow the first aid arrangements and inform your supervisor. If the weather turns or numbers change, use your contingency plan. If a safeguarding concern arises, report it to the WFA welfare lead. Staying calm and in control reassures players and shows your supervisor you can lead safely.
Key points: Set expectations and praise good behaviour; Deal with minor issues calmly and fairly; Stop for injuries and follow first aid procedure; Use contingency plans and report concerns.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ENDING AND REVIEWING THE SESSION — say:
In this lesson you will close and review your session. Finish with a short cool-down and bring the group together. Ask players what they learned and enjoyed, recap the key point and mention what comes next. Make sure all players are collected safely, especially juniors, and that equipment is packed away. Then sit down with your supervisor. Start with your own reflection: what went well, what did not and what you would change. Listen carefully to their feedback and agree two or three action points. Write these on your plan. This honest review is the most valuable part of the module and prepares you for the practical assessment.
Key points: Cool down and recap the key learning; Ensure juniors are collected safely; Reflect first, then listen to your supervisor; Agree and record two or three action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3 attempts allowed
No time limit
Certificate issued automatically on a pass
Register your interest first — an authorised assessor approves you before the test opens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vUtcS50hNNw" TargetMode="External"/><Relationship Id="rId2" Type="http://schemas.openxmlformats.org/officeDocument/2006/relationships/hyperlink" Target="https://www.youtube.com/watch?v=VvYxfife_t0" TargetMode="External"/><Relationship Id="rId3" Type="http://schemas.openxmlformats.org/officeDocument/2006/relationships/hyperlink" Target="https://www.youtube.com/watch?v=HRBX1XO0Y8k"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WFA/TC/WFA1114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WFA1114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LEADING A SUPERVISED COACHING SESSION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Advanced    •    About 50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Prepare to plan, deliver and review a complete coaching session under the supervision of an authorised WFA coach.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WFA1114 Leading a Supervised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WFA/TC/WFA1114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Advanced  ·  About 50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WFA1114 – Leading a Supervised Coaching Session brings together everything in the WFA Coaching pathway. Working with an authorised WFA supervising coach, you will plan a complete session, carry out safety checks and a risk assessment, deliver a warm-up, skill development and game, manage the group and the unexpected, give feedback and review the session afterwards with your supervisor.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worked through the WFA Coaching modules, ideally WFA1102 to WFA1113. Before you take part, you register your interest and an authorised WFA assessor or committee member approves you and arranges a supervised session. Completing it unlocks WFA1115 Coaching Practical Assessment, the final step of the WFA Coaching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WFA1114 Leading a Supervised Coaching Session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WFA1114 Leading a Supervised Coaching Session training module, recognising your ability to plan, deliver and review a complete cricket coaching session under supervision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WFA1114 Leading a Supervised Coaching Session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WFA1115 Coaching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WFA1115 Coaching Practical Assessment, the final step in the WFA Coaching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WFA1103 Demonstration and Communication Skills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WFA1104 Coaching Batting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WFA1105 Coaching Bowling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WFA1106 Coaching Fielding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WFA1107 Coaching Wicketkeeping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WFA1108 Organising Nets and Group Practices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WFA1109 Designing Skill Progressions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WFA1110 Adapting Coaching to Different Abilities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WFA1111 Giving Feedback and Correcting Technique</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WFA1115 Coaching Practical Assessment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Supervised Session Works   ·   2. Planning Your Session   ·   3. Safety Checks and Risk Assessment   ·   4. Starting the Session Well   ·   5. Delivering and Adapting Activities   ·   6. Managing the Group and the Unexpected   ·   7. Ending and Reviewing the Session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SUPERVISED SESSION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interest and await approval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date, group and focus with your supervisor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deliver and review the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supervisor supports you and keeps everyone safe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this module works. You first register your interest, and an authorised WFA assessor or committee member reviews your progress through the pathway before approving you. You will then be paired with a supervising coach, who will agree a date, group and session focus with you. You will plan the session, deliver it with the supervisor present and review it together afterwards. The supervisor is there to support you and keep everyone safe, and they can step in if needed. This is a learning experience, so ask questions, try things and reflect honestly. The written questions check your understanding alongside the practical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YOUR SESSION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Gather information about the group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a clear aim and progressive activities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timings, layout, equipment and STEP options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the plan with your supervisor in advance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your session plan. Find out the numbers, ages, abilities and any medical or additional needs of the group from your supervisor. Set a clear, specific aim and choose a warm-up, two or three progressive activities and a game or scenario that link to it. Include timings, a layout sketch, an equipment list and an easier and harder version of each activity using STEP. Add a contingency plan for weather or numbers. Share the plan with your supervisor in advance so they can offer suggestions. A strong plan gives you confidence and lets you focus on the players on the day.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CHECKS AND RISK ASSESSMENT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early and check area and equipment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protective equipment and helmets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first aid and emergency arrangements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Understand the safeguarding arrangements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for safety on the day. Arrive early and check the playing area, nets and equipment for hazards. Confirm that batters and keepers have the right protective equipment, including helmets when facing or standing up to a hard ball. Know where the first aid kit is, who the first aider is and the emergency procedure for the venue. Plan safe spacing and the direction of hitting. Check the weather and ensure players have water. Make sure you understand the WFA safeguarding arrangements, including who the welfare lead is. This module does not replace accredited first aid or safeguarding training, which the WFA strongly recommends.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STARTING THE SESSION WELL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Greet players and take a register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Gather the group and share the aim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the key safety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quickly into a themed warm-up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make a strong start. Greet players as they arrive and take a register so you know who is present. Gather the group so they can see and hear you, introduce yourself and the supervisor, and explain the session aim in a sentence or two. Share any key safety rules. Then move quickly into a warm-up that raises the heart rate, prepares the body and links to the session theme, ideally using a ball. A confident, organised and friendly start sets the tone for the whole session and helps players relax and engage straight away.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DELIVERING AND ADAPTING ACTIVITIES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Brief explanations and clear demonstrations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around, observe and give specific feedback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STEP to adjust challenge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Adapt the plan and finish with a game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delivery. Explain each activity briefly, demonstrate the key point and get players active quickly. Move around the groups, observing and giving specific, positive feedback. Use questions to help players discover solutions. Watch the level of challenge and use STEP to progress or regress individuals or the whole group. Keep an eye on time, but be willing to adjust your plan if an activity is working particularly well or not at all. Finish with a game or scenario that lets players apply the skill. Your supervisor will look for how well you respond to what you see.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MANAGING THE GROUP AND THE UNEXPECTED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expectations and praise good behaviour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Deal with minor issues calmly and fairly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for injuries and follow first aid procedure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contingency plans and report concerns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manage behaviour and surprises. Set clear expectations at the start and praise players who meet them. Deal with minor behaviour issues calmly and fairly, for example by refocusing a player or giving them a role. If behaviour becomes unsafe, stop the activity. If a player is injured, stop play, follow the first aid arrangements and inform your supervisor. If the weather turns or numbers change, use your contingency plan. If a safeguarding concern arises, report it to the WFA welfare lead. Staying calm and in control reassures players and shows your supervisor you can lead safely.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ENDING AND REVIEWING THE SESSION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Cool down and recap the key learning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Ensure juniors are collected safely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Reflect first, then listen to your supervisor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and record two or three action points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close and review your session. Finish with a short cool-down and bring the group together. Ask players what they learned and enjoyed, recap the key point and mention what comes next. Make sure all players are collected safely, especially juniors, and that equipment is packed away. Then sit down with your supervisor. Start with your own reflection: what went well, what did not and what you would change. Listen carefully to their feedback and agree two or three action points. Write these on your plan. This honest review is the most valuable part of the module and prepares you for the practical assessment.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ECB Core Coach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Leicestershire and Rutland Cricket Foundation — an overview of the ECB Core Coach course, the recognised next step after the WFA pathway.  ·  https://www.youtube.com/watch?v=vUtcS50hNNw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Team Rapid Fire - Cricket Coaching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Victoria — a high-activity group game you could use in a supervised session.  ·  https://www.youtube.com/watch?v=VvYxfife_t0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Continuous Cricket - Cricket Coaching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Victoria — a modified game ideal for finishing a session with match-like play.  ·  https://www.youtube.com/watch?v=HRBX1XO0Y8k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WFA1114 Leading a Supervised Coaching Session.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WFA1115 Coaching Practical Assessment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WFA1114 Leading a Supervised Coaching Session — Official module slides</dc:title>
  <dc:subject>Coaching · Ref. WFA/TC/WFA1114</dc:subject>
  <dc:creator>Winn Family Association</dc:creator>
  <cp:lastModifiedBy>Winn Family Association</cp:lastModifiedBy>
  <cp:revision>1</cp:revision>
  <dcterms:created xsi:type="dcterms:W3CDTF">2026-11-03T17:07:56Z</dcterms:created>
  <dcterms:modified xsi:type="dcterms:W3CDTF">2026-11-03T17:07:56Z</dcterms:modified>
</cp:coreProperties>
</file>