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WFA901 Introduction to Cricket Umpiring, an official Winn Family Association Training Centre module.
Discover what a cricket umpire does, the qualities that make a good one and how the WFA umpiring pathway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WFA/TC/WFA901.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WFA901 – Introduction to Cricket Umpiring is the first step on the WFA Umpiring &amp; Officiating pathway. It explains the role of the two on-field umpires under Law 2 of the MCC Laws of Cricket, the qualities that make a trusted official, the equipment you need, and how umpires work with captains and scorers. It also introduces the Spirit of Cricket and why impartial, calm decision-making matters so much in a family community league like the Winn Family T-20 League.
This module is for any member who has completed WFA201 and would like to stand as an umpire, whether occasionally or as a regular official. It unlocks WFA902 The Laws of Cricket for Umpires and WFA903 Umpire Positioning and Movement.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WFA201 Introduction to the Laws of Cricket.
Passing this module unlocks: WFA902 The Laws of Cricket for Umpires, WFA903 Umpire Positioning and Movement.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UMPIRES MATTER — say:
In this lesson you will learn why every cricket match depends on its umpires. Two umpires control the game on the field, apply the Laws fairly and keep the match safe. Without them, every close call would become an argument. In the Winn Family T-20 League, our umpires are often volunteers who give up their afternoon so that others can play. That makes the role both important and valued. You will see that umpiring is not about being in charge for its own sake. It is about serving the game, protecting players and helping both teams enjoy a fair contest. By the end of this pathway you will be ready to stand in a league match with confidence.
Key points: Umpires apply the Laws fairly to both sides; They are responsible for safety on the field; Good umpiring lets players focus on cricket; WFA umpires are valued volunteers.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UMPIRE'S ROLE UNDER LAW 2 — say:
In this lesson you will look at Law 2, which sets out who the umpires are and what they do. Two umpires control the match, one at the bowler's end and one at the striker's end, usually standing at square leg. They are the sole judges of fair and unfair play and of whether conditions are fit for play. They must be impartial, and they must not be changed during the match unless injured or ill. Umpires also agree the playing conditions with the captains before the start and work closely with the scorers throughout. Understanding the breadth of these duties will help you see that umpiring starts well before the first ball and finishes after the last.
Key points: Two umpires: bowler's end and striker's end; Sole judges of fair and unfair play; Judge fitness of ground, weather and light; Agree conditions with captains before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QUALITIES OF A GOOD UMPIRE — say:
In this lesson you will explore the personal qualities that make players trust an umpire. Concentration is the foundation, because you must watch every ball with the same focus, even late in an innings. Impartiality means you never favour a team, a friend or a relative, which matters in a family league. Calmness helps you manage tense moments without raising the temperature. Consistency means the same decision for the same situation, whichever side benefits. Good communication and a friendly but firm manner complete the picture. You do not need to have been a great player to be a great umpire. Many of the best officials are simply patient, fair and well prepared.
Key points: Concentration on every single delivery; Complete impartiality, including with family and friends; Calm, firm and courteous manner; Consistency in every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KIT AND EQUIPMENT — say:
In this lesson you will learn what to bring to a match. An umpire should look smart and be easy to identify, so wear a plain light-coloured top, dark trousers, comfortable footwear and a hat for sun protection. Your pocket kit usually includes a counter for balls in the over, a notebook and pencil, a watch, spare bails, a coin for the toss and a towel or cloth for drying the ball. Many umpires also carry a small bag for the match ball. Sun cream, water and suitable layers matter too, as you will be standing for several hours. Always check the WFA competition regulations for any league kit requirements.
Key points: Smart, identifiable clothing and a hat; Ball counter, watch, notebook and pencil; Spare bails, coin and drying cloth; Sun cream, water and suitable layers.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WORKING WITH CAPTAINS AND SCORERS — say:
In this lesson you will see how umpires build good working relationships. Before the match you meet both captains to agree hours of play, intervals, boundaries and any special conditions. During play, captains are responsible for the conduct of their teams, so they are your first point of contact if behaviour needs addressing. Scorers are your partners in recording the match accurately. They must acknowledge every signal you make, and you should check totals with them at intervals and at the end of each innings. A short, friendly conversation with the scorers before the start, including how you will signal and how they will acknowledge, prevents many later problems.
Key points: Meet both captains before the toss; Captains are responsible for team conduct; Scorers must acknowledge every signal; Check scores with scorers at intervals.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SPIRIT OF CRICKET — say:
In this lesson you will be introduced to the Spirit of Cricket, the preamble to the Laws. It asks everyone to play hard and fair, to respect opponents, team-mates and officials, and to accept the umpire's decision. As an umpire you help protect that spirit by being fair, approachable and consistent. You are not expected to tolerate abuse, and later modules explain the tools the Laws give you to deal with poor behaviour. In the Winn Family T-20 League, many players know each other well, so the Spirit of Cricket also means keeping the game friendly and inclusive. Your example as an umpire sets the tone for everyone on the field.
Key points: Respect opponents, team-mates and officials; Accept the umpire's decision; Umpires model fairness and calm; Keep the game friendly and inclusive.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YOUR WFA UMPIRING PATHWAY — say:
In this lesson you will see how the WFA Umpiring and Officiating pathway is structured. After this introduction you will study the Laws for umpires and positioning, then specialist modules on signals, no-balls and wides, dismissals, dead ball and misconduct, the toss, overs and interruptions, T20 regulations and player conduct. A scenarios module brings everything together before a practical observation, a written examination and finally the Match Umpire Assessment. Remember that WFA awards recognise your learning within our league but are not ECB umpire qualifications. If you want a recognised qualification, the ECB Umpiring Course, run through the ECB Association of Cricket Officials, is the place to start.
Key points: Foundations: Laws and positioning; Specialist modules on key Laws; Scenarios, observation and examination; WFA awards are not ECB qualifications.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WFA/TC/WFA901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WFA/TC/WFA901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VTWLDhh7wCc" TargetMode="External"/><Relationship Id="rId2" Type="http://schemas.openxmlformats.org/officeDocument/2006/relationships/hyperlink" Target="https://www.youtube.com/watch?v=8gEnNnzjroc" TargetMode="External"/><Relationship Id="rId3" Type="http://schemas.openxmlformats.org/officeDocument/2006/relationships/hyperlink" Target="https://www.youtube.com/watch?v=amU6zq75NU4"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WFA/TC/WFA901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WFA901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INTRODUCTION TO CRICKET UMPIRING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Discover what a cricket umpire does, the qualities that make a good one and how the WFA umpiring pathway works.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WFA901 Introduction to Cricket Umpiring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WFA/TC/WFA901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WFA201 Introduction to the Laws of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WFA901 – Introduction to Cricket Umpiring is the first step on the WFA Umpiring &amp; Officiating pathway. It explains the role of the two on-field umpires under Law 2 of the MCC Laws of Cricket, the qualities that make a trusted official, the equipment you need, and how umpires work with captains and scorers. It also introduces the Spirit of Cricket and why impartial, calm decision-making matters so much in a family community league like the Winn Family T-20 League.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any member who has completed WFA201 and would like to stand as an umpire, whether occasionally or as a regular official. It unlocks WFA902 The Laws of Cricket for Umpires and WFA903 Umpire Positioning and Movement.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WFA901 Introduction to Cricket Umpiring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WFA901 Introduction to Cricket Umpiring training module, recognising your understanding of the role, responsibilities and qualities of a cricket umpire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WFA901 Introduction to Cricket Umpiring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WFA902 The Laws of Cricket for Umpires and WFA903 Umpire Positioning and Movement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WFA902 The Laws of Cricket for Umpires and WFA903 Umpire Positioning and Movement in the WFA Umpiring &amp; Officiating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WFA201 Introduction to the Laws of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WFA902 The Laws of Cricket for Umpires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WFA903 Umpire Positioning and Movement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umpires matter   ·   2. The umpire's role under Law 2   ·   3. Qualities of a good umpire   ·   4. Kit and equipment   ·   5. Working with captains and scorers   ·   6. The Spirit of Cricket   ·   7. Your WFA umpiring pathway</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UMPIRES MATTER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apply the Laws fairly to both sides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are responsible for safety on the 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umpiring lets players focus on cricket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umpires are valued volunteers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every cricket match depends on its umpires. Two umpires control the game on the field, apply the Laws fairly and keep the match safe. Without them, every close call would become an argument. In the Winn Family T-20 League, our umpires are often volunteers who give up their afternoon so that others can play. That makes the role both important and valued. You will see that umpiring is not about being in charge for its own sake. It is about serving the game, protecting players and helping both teams enjoy a fair contest. By the end of this pathway you will be ready to stand in a league match with confidence.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UMPIRE'S ROLE UNDER LAW 2</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umpires: bowler's end and striker's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Sole judges of fair and unfair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 fitness of ground, weather and 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conditions with captains before 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Law 2, which sets out who the umpires are and what they do. Two umpires control the match, one at the bowler's end and one at the striker's end, usually standing at square leg. They are the sole judges of fair and unfair play and of whether conditions are fit for play. They must be impartial, and they must not be changed during the match unless injured or ill. Umpires also agree the playing conditions with the captains before the start and work closely with the scorers throughout. Understanding the breadth of these duties will help you see that umpiring starts well before the first ball and finishes after the last.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QUALITIES OF A GOOD UMPIRE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Concentration on every single delivery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Complete impartiality, including with family and friends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Calm, firm and courteous manner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Consistency in every decision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the personal qualities that make players trust an umpire. Concentration is the foundation, because you must watch every ball with the same focus, even late in an innings. Impartiality means you never favour a team, a friend or a relative, which matters in a family league. Calmness helps you manage tense moments without raising the temperature. Consistency means the same decision for the same situation, whichever side benefits. Good communication and a friendly but firm manner complete the picture. You do not need to have been a great player to be a great umpire. Many of the best officials are simply patient, fair and well prepared.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KIT AND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Smart, identifiable clothing and a hat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counter, watch, notebook and pencil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Spare bails, coin and drying cloth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Sun cream, water and suitable layers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bring to a match. An umpire should look smart and be easy to identify, so wear a plain light-coloured top, dark trousers, comfortable footwear and a hat for sun protection. Your pocket kit usually includes a counter for balls in the over, a notebook and pencil, a watch, spare bails, a coin for the toss and a towel or cloth for drying the ball. Many umpires also carry a small bag for the match ball. Sun cream, water and suitable layers matter too, as you will be standing for several hours. Always check the WFA competition regulations for any league kit requirements.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WORKING WITH CAPTAINS AND SCORERS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Meet both captains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are responsible for team conduct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must acknowledge every signal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scores with scorers at intervals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umpires build good working relationships. Before the match you meet both captains to agree hours of play, intervals, boundaries and any special conditions. During play, captains are responsible for the conduct of their teams, so they are your first point of contact if behaviour needs addressing. Scorers are your partners in recording the match accurately. They must acknowledge every signal you make, and you should check totals with them at intervals and at the end of each innings. A short, friendly conversation with the scorers before the start, including how you will signal and how they will acknowledge, prevents many later problems.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SPIRIT OF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opponents, team-mates and officials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the umpire's decision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model fairness and calm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game friendly and inclusive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be introduced to the Spirit of Cricket, the preamble to the Laws. It asks everyone to play hard and fair, to respect opponents, team-mates and officials, and to accept the umpire's decision. As an umpire you help protect that spirit by being fair, approachable and consistent. You are not expected to tolerate abuse, and later modules explain the tools the Laws give you to deal with poor behaviour. In the Winn Family T-20 League, many players know each other well, so the Spirit of Cricket also means keeping the game friendly and inclusive. Your example as an umpire sets the tone for everyone on the field.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YOUR WFA UMPIRING PATHWAY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Foundations: Laws and positioning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Specialist modules on key Laws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Scenarios, observation and examination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awards are not ECB qualifications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the WFA Umpiring and Officiating pathway is structured. After this introduction you will study the Laws for umpires and positioning, then specialist modules on signals, no-balls and wides, dismissals, dead ball and misconduct, the toss, overs and interruptions, T20 regulations and player conduct. A scenarios module brings everything together before a practical observation, a written examination and finally the Match Umpire Assessment. Remember that WFA awards recognise your learning within our league but are not ECB umpire qualifications. If you want a recognised qualification, the ECB Umpiring Course, run through the ECB Association of Cricket Officials, is the place to start.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Young Cricket Officials - Creating a new wave of officials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ECB film on why people take up officiating and what the role involves.  ·  https://www.youtube.com/watch?v=VTWLDhh7wCc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Role of the Umpire | Cricket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SIKANA English — Clear beginner overview of what an umpire does during a match.  ·  https://www.youtube.com/watch?v=8gEnNnzjroc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Introduction to ICC’s first-ever certified Umpire education course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ICC — Introduces the ICC entry-level umpire course and the basics of the role.  ·  https://www.youtube.com/watch?v=amU6zq75NU4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WFA201 Introduction to the Laws of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WFA901 Introduction to Cricket Umpiring.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WFA902 The Laws of Cricket for Umpires  ·  WFA903 Umpire Positioning and Movement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WFA901 Introduction to Cricket Umpiring — Official module slides</dc:title>
  <dc:subject>Umpiring &amp; Officiating · Ref. WFA/TC/WFA901</dc:subject>
  <dc:creator>Winn Family Association</dc:creator>
  <cp:lastModifiedBy>Winn Family Association</cp:lastModifiedBy>
  <cp:revision>1</cp:revision>
  <dcterms:created xsi:type="dcterms:W3CDTF">2026-11-03T17:10:31Z</dcterms:created>
  <dcterms:modified xsi:type="dcterms:W3CDTF">2026-11-03T17:10:31Z</dcterms:modified>
</cp:coreProperties>
</file>