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WFA1001 Introduction to Cricket Scoring, an official Winn Family Association Training Centre module.
Discover what a cricket scorer does, how the scorebook is laid out and why accurate scoring matters to every WFA match.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WFA/TC/WFA1001.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WFA1001 – Introduction to Cricket Scoring introduces the role of the scorer in the Winn Family T-20 League. You will learn what scorers are responsible for under Law 3 of the MCC Laws of Cricket, how a traditional scorebook is laid out, how scorers work with the umpires through signals and acknowledgements, and why an accurate record matters for results, statistics and the league table. The module builds on the overs, runs, wickets and extras covered in WFA108.
This module is for anyone who would like to help score at Winnston Park or at away fixtures, from first-time volunteers to players keen to understand the book. It opens the WFA Scoring and Statistics pathway and leads directly to WFA1002 and WFA1009. Please note that this is a WFA award, not an ECB qualification; for recognised scorer qualifications, see the ECB and its Association of Cricket Officials courses.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WFA108 Overs, Runs, Wickets and Extras.
Passing this module unlocks: WFA1002 Scoring Runs, Balls and Wickets, WFA1009 Digital Scoring Systems.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WHY SCORING MATTERS — say:
Welcome to the WFA Scoring and Statistics pathway. In this lesson you will learn why the scorer is one of the most important people at any match. The scorebook is the official record of the game. It decides the result, it feeds every player's statistics and it is the source of the points and net run rate that shape the league table. If a run is missed or a wicket is credited to the wrong bowler, the error can follow a player for a whole season. Good scoring is calm, careful and consistent. You do not need to be a mathematician, but you do need to concentrate on every ball. By the end of this module you will understand the scorer's role and feel ready to sit alongside an experienced scorer at Winnston Park.
Key points: The scorebook is the official record of the match; It decides results, statistics and league standings; Small errors can affect a whole season; Concentration on every ball is the key skill.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THE SCORER AND THE LAWS OF CRICKET — say:
In this lesson you will look at what the Laws of Cricket say about scorers. Law 3 of the MCC Laws states that two scorers should be appointed to record all runs scored, all wickets taken and, where appropriate, the number of overs bowled. Scorers must accept all instructions and signals given to them by the umpires and must acknowledge each signal. The Laws also ask scorers to check frequently with each other so that their records agree, and to agree the score with the umpires at intervals and at the end of the match. Remember that the umpires, not the scorers, are responsible for the correctness of the scores under the Laws, but they rely on you to keep an accurate record. Where the league's own arrangements differ, always check the WFA competition regulations.
Key points: Law 3 asks for two scorers to be appointed; Scorers record runs, wickets and overs; Accept and acknowledge every umpire signal; Check frequently with the other scorer and the umpires.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INSIDE THE SCOREBOOK — say:
In this lesson you will take a guided tour of a traditional scorebook. Most books give each innings a double page. The batting section lists each batter in order, with space to record every run they score, how they were out, the bowler, and their total. The bowling section has a box for every over each bowler delivers, where you record what happened on each ball. There is a running tally, sometimes called the cumulative total, where you cross off runs as they are scored. You will also find boxes for extras, fall of wickets, the total and the result. Every book looks a little different, so spend a few minutes before the match getting to know the one you are using.
Key points: Batting section records each batter's runs and dismissal; Bowling section has a box for each over; Running tally tracks the team total; Boxes for extras, fall of wickets and result.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UMPIRE SIGNALS AND ACKNOWLEDGEMENT — say:
In this lesson you will learn how scorers and umpires communicate. Before the next ball is bowled, the umpire will signal events such as a boundary four, a six, a wide, a no ball, a bye, a leg bye or a dead ball. Your job is to watch for each signal and acknowledge it, usually with a wave of the hand or a flash of the scoreboard lights, so the umpire knows you have recorded it. If you are unsure what a signal meant, do not guess. Make a note and check with the umpires at the next suitable break. Signals are your instructions. Even if you think the umpire has made a mistake, you record what they signal and raise any query politely later.
Key points: Umpires signal boundaries, extras and dead balls; Acknowledge every signal before the next ball; Never guess an unclear signal; note it and check; Record what is signalled and query politely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PREPARING FOR A MATCH — say:
In this lesson you will learn how to prepare before the first ball. Arrive early, find a seat with a clear view of both umpires and the scoreboard, and make sure you have pens, a pencil, a spare scorebook or sheets, and something to shelter your book from the weather. Fill in the match details: the competition, the date, the venue, the teams and the toss. Collect the batting orders and team lists from both captains and check the spelling of names. Agree with your fellow scorer how you will cross-check the score, for example at the end of every over. A few minutes of preparation saves a great deal of confusion once the match is underway.
Key points: Sit with a clear view of both umpires; Bring pens, pencil and a spare book or sheets; Record competition, date, venue, teams and toss; Agree a cross-checking routine with the other scorer.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OVERS, BALLS AND THE T20 FORMAT — say:
In this lesson you will connect what you learned in WFA108 to the scorebook. An over is six legal deliveries. Wides and no balls do not count as part of the six, so an over can contain more than six balls in total. Matches in the Winn Family T-20 League are twenty overs a side. Under standard T20 playing conditions, the first six overs of each innings are the powerplay, and each bowler may bowl a maximum of four overs. As a scorer you will track how many legal balls have been bowled in the current over and how many overs each bowler has delivered, so you can let the umpires know if a bowler reaches their limit. Always check the WFA competition regulations for any league variations.
Key points: An over is six legal deliveries; Wides and no balls are not part of the six; WFA matches are twenty overs a side; Standard T20 limit is four overs per bowler.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GOOD HABITS OF A SCORER — say:
In this final lesson you will learn the habits that separate a reliable scorer from an unreliable one. Record each ball as it happens rather than trying to remember several at once. Keep your writing small, neat and in the right box. Never erase or scribble over an entry; if you make a mistake, cross it through neatly and write the correction beside it. Stay focused, limit distractions and ask a friend to fetch your tea rather than leaving your seat mid-over. Be courteous to the umpires, captains and the other scorer, because scoring is a team effort. Above all, if something is unclear, ask. These habits will be built on throughout the rest of this pathway, starting with WFA1002.
Key points: Record each ball as it happens; Write neatly and in the correct box; Never erase; cross through and correct; Stay focused, courteous and ask when unsure.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WFA108 Overs, Runs, Wickets and Extras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WFA/TC/WFA1001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WFA/TC/WFA1001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gn8ftbHGjhc" TargetMode="External"/><Relationship Id="rId2" Type="http://schemas.openxmlformats.org/officeDocument/2006/relationships/hyperlink" Target="https://www.youtube.com/watch?v=R2nIQ-fjI08" TargetMode="External"/><Relationship Id="rId3" Type="http://schemas.openxmlformats.org/officeDocument/2006/relationships/hyperlink" Target="https://www.youtube.com/watch?v=hpxFX12KxRc"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WFA/TC/WFA1001</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WFA1001</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INTRODUCTION TO CRICKET SCORING</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Scoring &amp; Statistics    •    Beginner    •    About 25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Discover what a cricket scorer does, how the scorebook is laid out and why accurate scoring matters to every WFA match.</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WFA1001 Introduction to Cricket Scoring</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WFA/TC/WFA1001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Scoring &amp; Statistics  ·  Beginner  ·  About 25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WFA108 Overs, Runs, Wickets and Extras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WFA1001 – Introduction to Cricket Scoring introduces the role of the scorer in the Winn Family T-20 League. You will learn what scorers are responsible for under Law 3 of the MCC Laws of Cricket, how a traditional scorebook is laid out, how scorers work with the umpires through signals and acknowledgements, and why an accurate record matters for results, statistics and the league table. The module builds on the overs, runs, wickets and extras covered in WFA108.</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anyone who would like to help score at Winnston Park or at away fixtures, from first-time volunteers to players keen to understand the book. It opens the WFA Scoring and Statistics pathway and leads directly to WFA1002 and WFA1009. Please note that this is a WFA award, not an ECB qualification; for recognised scorer qualifications, see the ECB and its Association of Cricket Officials courses.</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WFA1001 Introduction to Cricket Scoring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WFA1001 Introduction to Cricket Scoring training module, recognising your understanding of the scorer's role, the scorebook and how scorers work with umpires 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WFA1001 Introduction to Cricket Scoring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WFA1002 Scoring Runs, Balls and Wickets and WFA1009 Digital Scoring Systems</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WFA1002 Scoring Runs, Balls and Wickets and WFA1009 Digital Scoring Systems in the WFA Scoring and Statistics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WFA108 Overs, Runs, Wickets and Extras</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WFA1002 Scoring Runs, Balls and Wickets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WFA1009 Digital Scoring Systems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Why Scoring Matters   ·   2. The Scorer and the Laws of Cricket   ·   3. Inside the Scorebook   ·   4. Umpire Signals and Acknowledgement   ·   5. Preparing for a Match   ·   6. Overs, Balls and the T20 Format   ·   7. Good Habits of a Scorer</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WHY SCORING MATTERS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scorebook is the official record of the match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It decides results, statistics and league standings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Small errors can affect a whole season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Concentration on every ball is the key skill</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Welcome to the WFA Scoring and Statistics pathway. In this lesson you will learn why the scorer is one of the most important people at any match. The scorebook is the official record of the game. It decides the result, it feeds every player's statistics and it is the source of the points and net run rate that shape the league table. If a run is missed or a wicket is credited to the wrong bowler, the error can follow a player for a whole season. Good scoring is calm, careful and consistent. You do not need to be a mathematician, but you do need to concentrate on every ball. By the end of this module you will understand the scorer's role and feel ready to sit alongside an experienced scorer at Winnston Park.</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SCORER AND THE LAWS OF CRICKET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Law 3 asks for two scorers to be appointed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Scorers record runs, wickets and overs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Accept and acknowledge every umpire signal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frequently with the other scorer and the umpires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what the Laws of Cricket say about scorers. Law 3 of the MCC Laws states that two scorers should be appointed to record all runs scored, all wickets taken and, where appropriate, the number of overs bowled. Scorers must accept all instructions and signals given to them by the umpires and must acknowledge each signal. The Laws also ask scorers to check frequently with each other so that their records agree, and to agree the score with the umpires at intervals and at the end of the match. Remember that the umpires, not the scorers, are responsible for the correctness of the scores under the Laws, but they rely on you to keep an accurate record. Where the league's own arrangements differ, always check the WFA competition regulations.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INSIDE THE SCOREBOOK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Batting section records each batter's runs and dismissal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Bowling section has a box for each over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Running tally tracks the team total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Boxes for extras, fall of wickets and result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take a guided tour of a traditional scorebook. Most books give each innings a double page. The batting section lists each batter in order, with space to record every run they score, how they were out, the bowler, and their total. The bowling section has a box for every over each bowler delivers, where you record what happened on each ball. There is a running tally, sometimes called the cumulative total, where you cross off runs as they are scored. You will also find boxes for extras, fall of wickets, the total and the result. Every book looks a little different, so spend a few minutes before the match getting to know the one you are using.</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UMPIRE SIGNALS AND ACKNOWLEDGEMENT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Umpires signal boundaries, extras and dead balls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Acknowledge every signal before the next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Never guess an unclear signal; note it and check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Record what is signalled and query politely later</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scorers and umpires communicate. Before the next ball is bowled, the umpire will signal events such as a boundary four, a six, a wide, a no ball, a bye, a leg bye or a dead ball. Your job is to watch for each signal and acknowledge it, usually with a wave of the hand or a flash of the scoreboard lights, so the umpire knows you have recorded it. If you are unsure what a signal meant, do not guess. Make a note and check with the umpires at the next suitable break. Signals are your instructions. Even if you think the umpire has made a mistake, you record what they signal and raise any query politely later.</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PREPARING FOR A MATCH</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Sit with a clear view of both umpires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Bring pens, pencil and a spare book or sheets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Record competition, date, venue, teams and toss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Agree a cross-checking routine with the other scorer</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prepare before the first ball. Arrive early, find a seat with a clear view of both umpires and the scoreboard, and make sure you have pens, a pencil, a spare scorebook or sheets, and something to shelter your book from the weather. Fill in the match details: the competition, the date, the venue, the teams and the toss. Collect the batting orders and team lists from both captains and check the spelling of names. Agree with your fellow scorer how you will cross-check the score, for example at the end of every over. A few minutes of preparation saves a great deal of confusion once the match is underway.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OVERS, BALLS AND THE T20 FORMAT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An over is six legal deliveries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Wides and no balls are not part of the six</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WFA matches are twenty overs a side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Standard T20 limit is four overs per bowler</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connect what you learned in WFA108 to the scorebook. An over is six legal deliveries. Wides and no balls do not count as part of the six, so an over can contain more than six balls in total. Matches in the Winn Family T-20 League are twenty overs a side. Under standard T20 playing conditions, the first six overs of each innings are the powerplay, and each bowler may bowl a maximum of four overs. As a scorer you will track how many legal balls have been bowled in the current over and how many overs each bowler has delivered, so you can let the umpires know if a bowler reaches their limit. Always check the WFA competition regulations for any league variations.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GOOD HABITS OF A SCORER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Record each ball as it happens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Write neatly and in the correct box</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Never erase; cross through and correct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Stay focused, courteous and ask when unsure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final lesson you will learn the habits that separate a reliable scorer from an unreliable one. Record each ball as it happens rather than trying to remember several at once. Keep your writing small, neat and in the right box. Never erase or scribble over an entry; if you make a mistake, cross it through neatly and write the correction beside it. Stay focused, limit distractions and ask a friend to fetch your tea rather than leaving your seat mid-over. Be courteous to the umpires, captains and the other scorer, because scoring is a team effort. Above all, if something is unclear, ask. These habits will be built on throughout the rest of this pathway, starting with WFA1002.</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CRICKET SCORING BASICS | Intro to a Scorebook 🏏✍</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Richmond Cricket Club — a friendly first look at how a scorebook is laid out.  ·  https://www.youtube.com/watch?v=gn8ftbHGjhc</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How Does Cricket Scoring Work? Runs, Wickets &amp; Overs Explained for Beginners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How Cricket Works — a plain-English refresher on runs, wickets and overs.  ·  https://www.youtube.com/watch?v=R2nIQ-fjI08</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Methods Of Scoring</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RunsWktsOvers — compares different ways of keeping the score, from paper to software.  ·  https://www.youtube.com/watch?v=hpxFX12KxRc</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WFA108 Overs, Runs, Wickets and Extras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WFA1001 Introduction to Cricket Scoring.</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WFA1002 Scoring Runs, Balls and Wickets  ·  WFA1009 Digital Scoring Systems</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WFA1001 Introduction to Cricket Scoring — Official module slides</dc:title>
  <dc:subject>Scoring &amp; Statistics · Ref. WFA/TC/WFA1001</dc:subject>
  <dc:creator>Winn Family Association</dc:creator>
  <cp:lastModifiedBy>Winn Family Association</cp:lastModifiedBy>
  <cp:revision>1</cp:revision>
  <dcterms:created xsi:type="dcterms:W3CDTF">2026-11-03T17:09:20Z</dcterms:created>
  <dcterms:modified xsi:type="dcterms:W3CDTF">2026-11-03T17:09:20Z</dcterms:modified>
</cp:coreProperties>
</file>