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WFA1501 Introduction to Cricket Performance Analysis, an official Winn Family Association Training Centre module.
Discover what performance analysis is, the data a T20 match produces, and how to turn numbers into useful questions for players and captains.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WFA/TC/WFA1501.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WFA1501 – Introduction to Cricket Performance Analysis introduces the purpose and process of analysing cricket performance. You will learn the difference between descriptive statistics and genuine insight, where performance data comes from in the Winn Family T-20 League (live scoring, published scorecards, match reports and WinnTV replays), how to frame a good analytical question, and how to present findings so that players and captains can act on them. The module also covers fair, respectful and lawful handling of player data.
The module is for players, captains, scorers, coaches and anyone curious about the numbers behind the game. It builds on WFA109 Understanding Cricket Scoreboards and is the gateway to the WFA Performance Analysis &amp; T20 Strategy pathway, leading on to batting strike rate, bowling economy and match video review. No spreadsheet skills are needed to begin.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WFA109 Understanding Cricket Scoreboards.
Passing this module unlocks: WFA1502 Batting Strike Rate and Scoring Zones, WFA1503 Bowling Economy and Wicket-Taking Analysis, WFA1508 Match Video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PERFORMANCE ANALYSIS IS — say:
In this lesson you will learn what performance analysis actually means. Performance analysis is the process of collecting information about what happened in a match or training session, organising it, and using it to help people make better decisions. It is not about proving who is the best player or catching anyone out. A good analyst asks a clear question, gathers the right evidence, and offers an honest answer that a player or captain can use. In T20 cricket, where a game turns on a handful of overs, small improvements found through analysis can make a real difference. Throughout this pathway you will see analysis as a support to coaching and captaincy, never a replacement for good judgement and conversation.
Key points: Analysis turns match events into useful decisions; Start with a clear question, not a pile of numbers; Analysis supports coaching and captaincy judgement; Small T20 margins make insight valuable.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WHERE WFA DATA COMES FROM — say:
In this lesson you will explore the sources of performance information available in the Winn Family T-20 League. Ball-by-ball live scoring records every delivery, including runs, extras and dismissals, and builds the published scorecard. Match reports add context such as pitch conditions, turning points and standout moments. Where a match has been streamed, WinnTV replays let you watch key passages again. Your own notes from the boundary, such as where a batter was caught or how a field was set, fill gaps the scorecard cannot. Each source has strengths and limits. A scorecard tells you what happened but rarely why, while video shows how but takes time to review. Good analysis combines them.
Key points: Live scoring records every ball and builds scorecards; Match reports add context and turning points; WinnTV replays show how events happened; Combine sources; each has strengths and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DESCRIPTIVE STATISTICS VERSUS INSIGHT — say:
In this lesson you will learn to tell the difference between describing a match and understanding it. A descriptive statistic simply states a fact, for example a batter scored thirty runs from twenty-five balls. Insight explains what that fact means and what to do next, for example the batter scored freely against seam but struggled to rotate the strike against spin in the middle overs, so practise sweeping and working the ball into gaps. Numbers become insight when they are compared with something: a target, a previous performance, a team average or the match situation. Always ask the follow-up question, so what, before you share a statistic with anyone.
Key points: A statistic states what happened; Insight explains why and what to do next; Compare against targets, averages or situations; Always ask: so what?.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ASKING GOOD ANALYTICAL QUESTIONS — say:
In this lesson you will practise framing questions that analysis can answer. A vague question such as why did we lose is hard to answer with evidence. A focused question such as how many runs did we concede in overs sixteen to twenty compared with our opponents points you straight to the right data. Good questions are specific, measurable and linked to a decision the team can actually make, such as who bowls at the death or how we approach the powerplay. Agree the question with the captain or coach before you start, decide which matches you will look at, and note any limits in the data so nobody over-reads the answer.
Key points: Make questions specific and measurable; Link every question to a real decision; Agree the question with captain or coach; Note sample size and data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SAMPLE SIZE AND CONTEXT — say:
In this lesson you will learn why one match rarely tells the whole story. Amateur seasons are short, so a player may only bat a handful of times. A single big innings or one expensive over can distort an average or an economy rate. Before drawing a conclusion, check how many innings, overs or matches sit behind a number, and consider the context: the pitch, the weather, the strength of the opposition and the match situation. A run rate of eight an over might be excellent on a slow, damp pitch and poor on a fast outfield. Be honest about uncertainty and use phrases such as early signs suggest rather than stating firm conclusions too soon.
Key points: Small samples can mislead; Check how many innings or overs sit behind a number; Context: pitch, weather, opposition, situation; Be honest about uncertainty.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SHARING FINDINGS RESPONSIBLY — say:
In this lesson you will learn how to present analysis in a way that helps rather than hurts. Keep it short, visual where possible, and focused on two or three actions. Lead with what went well before what could improve. Discuss individual performance privately with the player, not in front of the group, and always remember that this is a family and community league where enjoyment and respect come first. Player data is personal information, so share it only with people who need it, store it securely and follow the WFA's data protection and safeguarding policies, taking particular care with any information or video involving under-eighteens.
Key points: Keep it short with two or three actions; Praise first, then improvements; Discuss individuals privately and respectfully; Follow WFA data protection and safeguarding policies.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WFA109 Understanding Cricket Scoreboards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oeu_R203h14" TargetMode="External"/><Relationship Id="rId2" Type="http://schemas.openxmlformats.org/officeDocument/2006/relationships/hyperlink" Target="https://www.youtube.com/watch?v=ZshfaQsfOKg" TargetMode="External"/><Relationship Id="rId3" Type="http://schemas.openxmlformats.org/officeDocument/2006/relationships/hyperlink" Target="https://www.youtube.com/watch?v=dqVsmx6ZZY0" TargetMode="External"/><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WFA/TC/WFA1501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WFA1501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INTRODUCTION TO CRICKET PERFORMANCE ANALYSIS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Performance Analysis &amp; T20 Strategy    •    Beginner    •    About 30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Discover what performance analysis is, the data a T20 match produces, and how to turn numbers into useful questions for players and captains.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WFA1501 Introduction to Cricket Performance Analysis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WFA/TC/WFA1501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Performance Analysis &amp; T20 Strategy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WFA109 Understanding Cricket Scoreboards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WFA1501 – Introduction to Cricket Performance Analysis introduces the purpose and process of analysing cricket performance. You will learn the difference between descriptive statistics and genuine insight, where performance data comes from in the Winn Family T-20 League (live scoring, published scorecards, match reports and WinnTV replays), how to frame a good analytical question, and how to present findings so that players and captains can act on them. The module also covers fair, respectful and lawful handling of player data.</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The module is for players, captains, scorers, coaches and anyone curious about the numbers behind the game. It builds on WFA109 Understanding Cricket Scoreboards and is the gateway to the WFA Performance Analysis &amp; T20 Strategy pathway, leading on to batting strike rate, bowling economy and match video review. No spreadsheet skills are needed to begin.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WFA1501 Introduction to Cricket Performance Analysis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WFA1501 Introduction to Cricket Performance Analysis training module, recognising your understanding of the purpose, sources and responsible use of cricket performance data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WFA1501 Introduction to Cricket Performance Analysis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WFA1502 Batting Strike Rate and Scoring Zones and WFA1503 Bowling Economy and Wicket-Taking Analysis,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WFA1502 Batting Strike Rate and Scoring Zones, WFA1503 Bowling Economy and Wicket-Taking Analysis and WFA1508 Match Video Review in the WFA Performance Analysis &amp; T20 Strategy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WFA109 Understanding Cricket Scoreboards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WFA1502 Batting Strike Rate and Scoring Zones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WFA1503 Bowling Economy and Wicket-Taking Analysis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WFA1508 Match Video Review</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performance analysis is   ·   2. Where WFA data comes from   ·   3. Descriptive statistics versus insight   ·   4. Asking good analytical questions   ·   5. Sample size and context   ·   6. Sharing findings responsibly</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PERFORMANCE ANALYSIS IS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Analysis turns match events into useful decisions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with a clear question, not a pile of numbers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Analysis supports coaching and captaincy judgement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 T20 margins make insight valuable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performance analysis actually means. Performance analysis is the process of collecting information about what happened in a match or training session, organising it, and using it to help people make better decisions. It is not about proving who is the best player or catching anyone out. A good analyst asks a clear question, gathers the right evidence, and offers an honest answer that a player or captain can use. In T20 cricket, where a game turns on a handful of overs, small improvements found through analysis can make a real difference. Throughout this pathway you will see analysis as a support to coaching and captaincy, never a replacement for good judgement and conversation.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WFA DATA COMES FROM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Live scoring records every ball and builds scorecards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Match reports add context and turning points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WinnTV replays show how events happened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Combine sources; each has strengths and limits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the sources of performance information available in the Winn Family T-20 League. Ball-by-ball live scoring records every delivery, including runs, extras and dismissals, and builds the published scorecard. Match reports add context such as pitch conditions, turning points and standout moments. Where a match has been streamed, WinnTV replays let you watch key passages again. Your own notes from the boundary, such as where a batter was caught or how a field was set, fill gaps the scorecard cannot. Each source has strengths and limits. A scorecard tells you what happened but rarely why, while video shows how but takes time to review. Good analysis combines them.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DESCRIPTIVE STATISTICS VERSUS INSIGHT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statistic states what happened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Insight explains why and what to do next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against targets, averages or situations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Always ask: so what?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tell the difference between describing a match and understanding it. A descriptive statistic simply states a fact, for example a batter scored thirty runs from twenty-five balls. Insight explains what that fact means and what to do next, for example the batter scored freely against seam but struggled to rotate the strike against spin in the middle overs, so practise sweeping and working the ball into gaps. Numbers become insight when they are compared with something: a target, a previous performance, a team average or the match situation. Always ask the follow-up question, so what, before you share a statistic with anyone.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ASKING GOOD ANALYTICAL QUESTIONS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questions specific and measurable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Link every question to a real decision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the question with captain or coach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sample size and data limits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practise framing questions that analysis can answer. A vague question such as why did we lose is hard to answer with evidence. A focused question such as how many runs did we concede in overs sixteen to twenty compared with our opponents points you straight to the right data. Good questions are specific, measurable and linked to a decision the team can actually make, such as who bowls at the death or how we approach the powerplay. Agree the question with the captain or coach before you start, decide which matches you will look at, and note any limits in the data so nobody over-reads the answer.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SAMPLE SIZE AND CONTEXT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 samples can mislead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how many innings or overs sit behind a number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Context: pitch, weather, opposition, situation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honest about uncertainty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one match rarely tells the whole story. Amateur seasons are short, so a player may only bat a handful of times. A single big innings or one expensive over can distort an average or an economy rate. Before drawing a conclusion, check how many innings, overs or matches sit behind a number, and consider the context: the pitch, the weather, the strength of the opposition and the match situation. A run rate of eight an over might be excellent on a slow, damp pitch and poor on a fast outfield. Be honest about uncertainty and use phrases such as early signs suggest rather than stating firm conclusions too soon.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SHARING FINDINGS RESPONSIBLY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it short with two or three actions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Praise first, then improvements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Discuss individuals privately and respectfully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WFA data protection and safeguarding policies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present analysis in a way that helps rather than hurts. Keep it short, visual where possible, and focused on two or three actions. Lead with what went well before what could improve. Discuss individual performance privately with the player, not in front of the group, and always remember that this is a family and community league where enjoyment and respect come first. Player data is personal information, so share it only with people who need it, store it securely and follow the WFA's data protection and safeguarding policies, taking particular care with any information or video involving under-eighteens.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Data Analytics Is Changing Cricket Strategy | Jonty Rhodes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nasscom — a former international discusses how data and analytics shape modern cricket strategy.  ·  https://www.youtube.com/watch?v=oeu_R203h14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new way to explain cricket |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Good Areas with Jarrod Kimber — a short piece on fresh ways of explaining what really happens in a cricket match.  ·  https://www.youtube.com/watch?v=ZshfaQsfOKg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Get A Job As A Cricket Analyst? - How An Analyst Works Wth A Coach?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Strike Rate: The Cricket Analytics Podcast — explains how an analyst and a coach work together, which mirrors this module's approach.  ·  https://www.youtube.com/watch?v=dqVsmx6ZZY0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WFA109 Understanding Cricket Scoreboards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WFA1501 Introduction to Cricket Performance Analysis.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WFA1502 Batting Strike Rate and Scoring Zones  ·  WFA1503 Bowling Economy and Wicket-Taking Analysis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WFA1501 Introduction to Cricket Performance Analysis — Official module slides</dc:title>
  <dc:subject>Performance Analysis &amp; T20 Strategy · Ref. WFA/TC/WFA1501</dc:subject>
  <dc:creator>Winn Family Association</dc:creator>
  <cp:lastModifiedBy>Winn Family Association</cp:lastModifiedBy>
  <cp:revision>1</cp:revision>
  <dcterms:created xsi:type="dcterms:W3CDTF">2026-11-03T16:07:10Z</dcterms:created>
  <dcterms:modified xsi:type="dcterms:W3CDTF">2026-11-03T16:07:10Z</dcterms:modified>
</cp:coreProperties>
</file>