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WFA1101 Introduction to Cricket Coaching, an official Winn Family Association Training Centre module.
Discover what a cricket coach does, the qualities of good coaching and how to create safe, enjoyable sessions in the WFA.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WFA1101 – Introduction to Cricket Coaching introduces members to the role of the volunteer cricket coach within the Winn Family T-20 League. You will explore what coaches actually do, the qualities that make coaching effective, the value of a player-centred approach, the basic shape of a good session, and the safety and safeguarding responsibilities that come with working with players of every age. It is a WFA award, not an ECB qualification; anyone seeking a recognised coaching qualification should follow the official ECB coaching education pathway, such as the ECB Foundation Coach and Core Coach courses.
This module is designed for parents, players and volunteers who would like to help at training, whether or not they have coached before. It is the first step in the WFA Coaching pathway and unlocks WFA1102 Planning a Cricket Coaching Session and WFA1103 Demonstration and Communication Skills, which build the practical skills needed to run sessions at Winnston Park.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WFA101 Introduction to Cricket.
Passing this module unlocks: WFA1102 Planning a Cricket Coaching Session, WFA1103 Demonstration and Communication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ROLE OF A CRICKET COACH — say:
In this lesson you will look at what a cricket coach actually does. A coach is far more than someone who throws balls in the nets. A good coach helps players learn and improve, keeps everyone safe, creates an environment where people want to come back, and helps players enjoy the game. In a family league like ours, coaches often work with a wide mix of ages and abilities in the same session. Your job is to help each person take their next step, whatever their starting point. You will also act as a role model, so the way you speak, behave and treat others matters just as much as your cricket knowledge.
Key points: Coaches help players learn, improve and enjoy cricket; Safety and welfare always come first; Coaches are role models on and off the field; Every player has a different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QUALITIES OF A GOOD COACH — say:
In this lesson you will consider the qualities that make coaching effective. You do not need to have played at a high level to be a good coach. What matters most is enthusiasm, patience, good organisation and a genuine interest in the people in front of you. Good coaches listen more than they talk, they are well prepared, and they are honest and encouraging in equal measure. They are reliable, arriving on time with a plan and the right equipment. They also keep learning, asking for feedback and reflecting on what went well and what could be better. Think about the best coach or teacher you ever had, and what they did that made a difference to you.
Key points: Enthusiasm, patience and organisation matter most; Listen more than you talk; Be reliable, prepared and punctual; Keep learning and reflecting on your coaching.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PLAYER-CENTRED COACHING — say:
In this lesson you will learn about player-centred coaching. This means building the session around the needs, goals and motivations of the players rather than around the coach. Players learn best when they are active, involved and given some ownership of their learning. Instead of long lectures, aim for plenty of activity, short clear instructions and good questions such as what did you notice, or what could you try next time. Find out why each player comes to cricket. Some want to win, some want to improve a particular skill and some simply enjoy being with family and friends. A player-centred coach respects all of these reasons and plans activities that keep everyone engaged.
Key points: Build sessions around players, not the coach; Maximise activity and keep talk short; Use questions to involve players in learning; Respect different reasons for playing.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CREATING A SAFE ENVIRONMENT — say:
In this lesson you will look at your safety responsibilities. Before any session, check the playing area for hazards such as wet patches, broken glass, holes or equipment left lying around. Check that equipment is in good condition and that batters and wicketkeepers have the correct protective equipment, including helmets when facing a hard ball. Know where the first aid kit is, who the first aider is and how to call the emergency services. Keep groups well spaced so that swinging bats and thrown balls cannot hit anyone. If something does not feel safe, stop the activity. This module is not a substitute for accredited first aid or safety training, which the WFA strongly encourages.
Key points: Check the area and equipment before every session; Ensure correct protective equipment, including helmets; Know the first aid arrangements and emergency procedure; Space groups safely and stop anything unsafe.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SAFEGUARDING AND WELFARE — say:
In this lesson you will learn why safeguarding is central to coaching. Everyone involved in cricket has a right to take part in a safe, positive and respectful environment, and this is especially important for children and adults at risk. As a coach you must follow the WFA safeguarding policy, avoid being alone with a child out of sight of others, use appropriate language and communication, and report any concern to the WFA welfare lead promptly. Coaches working with children will usually need an appropriate criminal records check and safeguarding training, so check the WFA requirements and the ECB guidance before you start. If you are ever unsure, always ask and always report.
Key points: Everyone deserves a safe, respectful environment; Follow the WFA safeguarding policy at all times; Never work alone and unseen with a child; Report any concern promptly to the welfare lead.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SHAPE OF A SESSION — say:
In this lesson you will learn the basic structure of a coaching session. Most good sessions follow a simple pattern. They begin with a welcome and a short explanation of the session aim. A warm-up raises the heart rate and prepares the body, ideally using cricket movements and a ball. The main part of the session develops one or two skills through practice activities. Many coaches then finish with a game or match scenario where players can use the skill under pressure. Finally, a cool-down and short review allow players to reflect on what they learned. Keeping to this shape helps sessions run smoothly and gives players a clear sense of progress.
Key points: Welcome and explain the session aim; Warm up with cricket-specific movements; Develop one or two skills in the main part; Finish with a game, cool-down and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YOUR COACHING PATHWAY — say:
In this lesson you will see where this module fits. The WFA Coaching pathway continues with modules on planning, communication, coaching each discipline, organising nets, progressions, inclusion, feedback, tactics and assessing progress. It ends with leading a supervised session and a practical assessment. These are Winn Family Association awards that recognise your learning within our league. They are not ECB qualifications. If you would like a nationally recognised qualification, the official ECB coaching education pathway offers courses such as Foundation Coach and Core Coach, and the WFA encourages coaches to take them. The knowledge you gain here will give you a strong head start.
Key points: Next: planning sessions and communication skills; The pathway ends with a practical assessment; WFA awards are not ECB qualifications; Follow the ECB pathway for recognised qualifications.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WFA101 Introduction to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vUtcS50hNNw" TargetMode="External"/><Relationship Id="rId2" Type="http://schemas.openxmlformats.org/officeDocument/2006/relationships/hyperlink" Target="https://www.youtube.com/watch?v=MaYGcIwwZF8"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INTRODUCTION TO CRICKET COACHING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Discover what a cricket coach does, the qualities of good coaching and how to create safe, enjoyable sessions in the WFA.</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WFA1101 Introduction to Cricket Coaching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WFA101 Introduction to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WFA1101 – Introduction to Cricket Coaching introduces members to the role of the volunteer cricket coach within the Winn Family T-20 League. You will explore what coaches actually do, the qualities that make coaching effective, the value of a player-centred approach, the basic shape of a good session, and the safety and safeguarding responsibilities that come with working with players of every age.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designed for parents, players and volunteers who would like to help at training, whether or not they have coached before. It is the first step in the WFA Coaching pathway and unlocks WFA1102 Planning a Cricket Coaching Session and WFA1103 Demonstration and Communication Skills, which build the practical skills needed to run sessions at Winnston Park.</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WFA1101 Introduction to Cricket Coaching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WFA1101 Introduction to Cricket Coaching training module, recognising your understanding of the role, responsibilities and core principles of volunteer cricket coaching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WFA1101 Introduction to Cricket Coaching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WFA1102 Planning a Cricket Coaching Session and WFA1103 Demonstration and Communication Skills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WFA1102 Planning a Cricket Coaching Session and WFA1103 Demonstration and Communication Skills in the WFA Coaching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 Introduction to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WFA1102 Planning a Cricket Coaching Session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WFA1103 Demonstration and Communication Skills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Role of a Cricket Coach   ·   2. Qualities of a Good Coach   ·   3. Player-Centred Coaching   ·   4. Creating a Safe Environment   ·   5. Safeguarding and Welfare   ·   6. The Shape of a Session   ·   7. Your Coaching Pathway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ROLE OF A CRICKET COACH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Coaches help players learn, improve and enjoy cricket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Safety and welfare always come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Coaches are role models on and off the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player has a different next step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what a cricket coach actually does. A coach is far more than someone who throws balls in the nets. A good coach helps players learn and improve, keeps everyone safe, creates an environment where people want to come back, and helps players enjoy the game. In a family league like ours, coaches often work with a wide mix of ages and abilities in the same session. Your job is to help each person take their next step, whatever their starting point. You will also act as a role model, so the way you speak, behave and treat others matters just as much as your cricket knowledge.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QUALITIES OF A GOOD COACH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Enthusiasm, patience and organisation matter most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Listen more than you talk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reliable, prepared and punctual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learning and reflecting on your coaching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consider the qualities that make coaching effective. You do not need to have played at a high level to be a good coach. What matters most is enthusiasm, patience, good organisation and a genuine interest in the people in front of you. Good coaches listen more than they talk, they are well prepared, and they are honest and encouraging in equal measure. They are reliable, arriving on time with a plan and the right equipment. They also keep learning, asking for feedback and reflecting on what went well and what could be better. Think about the best coach or teacher you ever had, and what they did that made a difference to you.</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PLAYER-CENTRED COACHING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sessions around players, not the coach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Maximise activity and keep talk short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questions to involve players in learning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Respect different reasons for playing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player-centred coaching. This means building the session around the needs, goals and motivations of the players rather than around the coach. Players learn best when they are active, involved and given some ownership of their learning. Instead of long lectures, aim for plenty of activity, short clear instructions and good questions such as what did you notice, or what could you try next time. Find out why each player comes to cricket. Some want to win, some want to improve a particular skill and some simply enjoy being with family and friends. A player-centred coach respects all of these reasons and plans activities that keep everyone engaged.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CREATING A SAFE ENVIRONMENT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area and equipment before every session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Ensure correct protective equipment, including helmets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the first aid arrangements and emergency procedure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Space groups safely and stop anything unsafe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your safety responsibilities. Before any session, check the playing area for hazards such as wet patches, broken glass, holes or equipment left lying around. Check that equipment is in good condition and that batters and wicketkeepers have the correct protective equipment, including helmets when facing a hard ball. Know where the first aid kit is, who the first aider is and how to call the emergency services. Keep groups well spaced so that swinging bats and thrown balls cannot hit anyone. If something does not feel safe, stop the activity. This module is not a substitute for accredited first aid or safety training, which the WFA strongly encourages.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SAFEGUARDING AND WELFARE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Everyone deserves a safe, respectful environment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the WFA safeguarding policy at all times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work alone and unseen with a child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any concern promptly to the welfare lead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safeguarding is central to coaching. Everyone involved in cricket has a right to take part in a safe, positive and respectful environment, and this is especially important for children and adults at risk. As a coach you must follow the WFA safeguarding policy, avoid being alone with a child out of sight of others, use appropriate language and communication, and report any concern to the WFA welfare lead promptly. Coaches working with children will usually need an appropriate criminal records check and safeguarding training, so check the WFA requirements and the ECB guidance before you start. If you are ever unsure, always ask and always report.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SHAPE OF A SESSION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Welcome and explain the session aim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with cricket-specific movements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Develop one or two skills in the main part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Finish with a game, cool-down and review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basic structure of a coaching session. Most good sessions follow a simple pattern. They begin with a welcome and a short explanation of the session aim. A warm-up raises the heart rate and prepares the body, ideally using cricket movements and a ball. The main part of the session develops one or two skills through practice activities. Many coaches then finish with a game or match scenario where players can use the skill under pressure. Finally, a cool-down and short review allow players to reflect on what they learned. Keeping to this shape helps sessions run smoothly and gives players a clear sense of progress.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YOUR COACHING PATHWAY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Next: planning sessions and communication skills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pathway ends with a practical assessment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awards are not ECB qualifications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the ECB pathway for recognised qualifications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where this module fits. The WFA Coaching pathway continues with modules on planning, communication, coaching each discipline, organising nets, progressions, inclusion, feedback, tactics and assessing progress. It ends with leading a supervised session and a practical assessment. These are Winn Family Association awards that recognise your learning within our league. They are not ECB qualifications. If you would like a nationally recognised qualification, the official ECB coaching education pathway offers courses such as Foundation Coach and Core Coach, and the WFA encourages coaches to take them. The knowledge you gain here will give you a strong head start.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ECB Core Coach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Leicestershire and Rutland Cricket Foundation — an overview of the ECB Core Coach course, the next step for a recognised coaching qualification.  ·  https://www.youtube.com/watch?v=vUtcS50hNNw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Stop Wasting Time: Plan Your Cricket Training Like a Pro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Mentoring — practical ideas on structuring training so sessions are purposeful.  ·  https://www.youtube.com/watch?v=MaYGcIwwZF8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WFA101 Introduction to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WFA1101 Introduction to Cricket Coaching.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WFA1102 Planning a Cricket Coaching Session  ·  WFA1103 Demonstration and Communication Skills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WFA1101 Introduction to Cricket Coaching — Official module slides</dc:title>
  <dc:subject>Coaching · Ref. WFA/TC/WFA1101</dc:subject>
  <dc:creator>Winn Family Association</dc:creator>
  <cp:lastModifiedBy>Winn Family Association</cp:lastModifiedBy>
  <cp:revision>1</cp:revision>
  <dcterms:created xsi:type="dcterms:W3CDTF">2026-11-02T13:10:26Z</dcterms:created>
  <dcterms:modified xsi:type="dcterms:W3CDTF">2026-11-02T13:10:26Z</dcterms:modified>
</cp:coreProperties>
</file>