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WFA1401 Introduction to Cricket Club Administration, an official Winn Family Association Training Centre module.
Discover how the Winn Family T-20 League is run behind the scenes: roles, records, communication and good governance.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WFA1401 – Introduction to Cricket Club Administration introduces the work that keeps the Winn Family T-20 League running between the first ball and the last. You will learn how a cricket league is organised, the purpose of a committee and its officers, the records an administrator keeps, how decisions are made and recorded, and why clear, timely communication matters to players, families, officials and supporters across the Winn Family Association.
This module is for anyone who would like to help run the league, from new volunteers to experienced members taking on a committee role. It is the starting point of the WFA League Administration and Matchday pathway, and completing it opens the modules on fixture planning, player registration, matchday checklists, official correspondence and sponsorship.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Passing this module unlocks: WFA1402 Fixture Planning and Scheduling, WFA1403 Player Registration and Eligibility, WFA1405 Preparing a Matchday Checklist, WFA1412 Match Reports and Official Correspondence, WFA1414 Sponsorship and Club Partnerships.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ADMINISTRATION MATTERS — say:
In this lesson you will see why good administration is the quiet engine of every cricket league. Players remember the sixes and the catches, but none of it happens without someone booking the ground, publishing the fixtures, registering the players and recording the results. In the Winn Family T-20 League, administration is carried out largely by volunteers who give their time for the benefit of the whole Association. When it is done well, nobody notices it. When it is done badly, matches are missed, results are disputed and goodwill is lost. You will learn to think of administration as a service to the players, families and supporters, and to see every task, however small, as part of making cricket happen safely and fairly.
Key points: Administration makes every match possible; Most league roles are filled by volunteers; Good administration is reliable, fair and timely; Small tasks protect the whole league's reputation.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HOW THE LEAGUE IS ORGANISED — say:
In this lesson you will look at the structure of the Winn Family T-20 League. The league sits within the Winn Family Association, led by the Founder and Director, Alex Winn. It runs the main T-20 League season along with the Winter Cup and the Pat McDonald Tournament, with Winnston Park as its home ground. Every match is twenty overs a side. Understanding this structure helps you know who makes which decisions and where to take a question. Competitions are governed by the Laws of Cricket, published by the MCC, together with the league's own competition regulations, which adapt the Laws for our format. Whenever you are unsure how something works locally, the right answer is always to check the WFA competition regulations.
Key points: The league sits within the Winn Family Association; Competitions: T-20 League, Winter Cup, Pat McDonald Tournament; Home ground: Winnston Park; twenty overs a side; MCC Laws plus WFA competition regulations govern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COMMITTEES AND OFFICER ROLES — say:
In this lesson you will learn how committees share the workload of running a league. Most cricket organisations have a small group of officers. A chair leads meetings and keeps discussion focused and fair. A secretary handles correspondence, agendas and minutes. A treasurer looks after money, budgets and financial records. Alongside them you will often find a fixtures secretary, a registrations lead, a welfare or safeguarding officer, and people responsible for grounds, communications and sponsorship. No single person should hold every job. Sharing roles prevents burnout, provides cover when someone is unavailable, and builds checks and balances into decision making. Always confirm which roles currently exist in the Winn Family Association and who holds them, rather than assuming.
Key points: Chair leads meetings; secretary manages records and correspondence; Treasurer manages money and financial records; Specialist roles cover fixtures, registrations, welfare and grounds; Shared roles provide cover and accountability.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MEETINGS, DECISIONS AND MINUTES — say:
In this lesson you will learn how decisions are made and recorded properly. A well-run meeting has an agenda circulated in advance, a clear start and finish, and a chair who makes sure everyone is heard. Decisions should be stated clearly, agreed according to the agreed process, and written down in minutes. Good minutes record who attended, what was decided, who will take each action and by when. They do not need to capture every word of discussion. Minutes protect the league, because months later they show exactly what was agreed and why. You will also learn to declare any conflict of interest, for example when a decision affects your own team or a family member, and to step back from that decision.
Key points: Circulate an agenda before every meeting; Record decisions, owners and deadlines in the minutes; Declare conflicts of interest and step back; Minutes are the league's memory of what was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RECORDS AND DATA PROTECTION — say:
In this lesson you will learn which records a league administrator keeps and how to look after them. Typical records include player registrations, fixtures, results and scorecards, league tables, disciplinary outcomes, accident reports, minutes and financial records. Many of these contain personal information such as names, dates of birth, contact details and medical notes. Under UK data protection law, personal data must be collected for a clear purpose, kept accurate, stored securely, shared only with people who need it, and not kept longer than necessary. In practice that means using the official WFA systems rather than personal spreadsheets or private messaging groups, never sharing contact lists publicly, and asking before you pass anyone's details on.
Key points: Keep registrations, results, minutes and incident records; Personal data must be secure, accurate and purposeful; Use official WFA systems, not personal spreadsheets; Share personal details only with those who need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COMMUNICATING WITH MEMBERS — say:
In this lesson you will learn how to communicate clearly with players, families and supporters. Good league communication is timely, accurate, consistent and kind. Fixture changes, weather updates and important notices should go out through the official WFA channels so that everyone receives the same message at the same time. Write in plain English, put the most important information first, and include the date, time and venue whenever a match is involved. Avoid rumours, sarcasm and public arguments, especially online. If a message could upset someone, consider a direct conversation first. Remember that your words represent the Winn Family Association, so a professional, warm tone builds trust and helps everyone feel part of the league family.
Key points: Use official WFA channels for league notices; Lead with the key facts: date, time, venue; Keep a warm, professional and consistent tone; Handle sensitive matters privately, not in public threads.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GOOD GOVERNANCE AND YOUR NEXT STEPS — say:
In this lesson you will bring everything together around the idea of good governance. Good governance means the league is run openly, fairly and responsibly, with decisions made by the right people, in the right way, for the right reasons. It means following the agreed rules, being accountable for your actions, treating everyone with respect and putting the welfare of participants first. Safeguarding is everyone's responsibility, and any concern about a child or adult at risk must be reported through the proper WFA route. As you continue through this pathway you will look in detail at fixtures, registration, matchday preparation, results, regulations, officials, correspondence and sponsorship. Each builds on the foundations you have learned here.
Key points: Run the league openly, fairly and accountably; Follow agreed rules and record decisions; Safeguarding concerns go through the proper WFA route; This module opens the rest of the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EOw4Ph40Okk" TargetMode="External"/><Relationship Id="rId2" Type="http://schemas.openxmlformats.org/officeDocument/2006/relationships/hyperlink" Target="https://www.youtube.com/watch?v=bv5v2Fp5COE"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CLUB ADMINISTRATION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how the Winn Family T-20 League is run behind the scenes: roles, records, communication and good governance.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WFA1401 Introduction to Cricket Club Administration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WFA1401 – Introduction to Cricket Club Administration introduces the work that keeps the Winn Family T-20 League running between the first ball and the last. You will learn how a cricket league is organised, the purpose of a committee and its officers, the records an administrator keeps, how decisions are made and recorded, and why clear, timely communication matters to players, families, officials and supporters across the Winn Family Association.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who would like to help run the league, from new volunteers to experienced members taking on a committee role. It is the starting point of the WFA League Administration and Matchday pathway, and completing it opens the modules on fixture planning, player registration, matchday checklists, official correspondence and sponsorship.</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WFA1401 Introduction to Cricket Club Administration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WFA1401 Introduction to Cricket Club Administration training module, recognising your understanding of how the Winn Family T-20 League is organised, governed and administered.</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WFA1401 Introduction to Cricket Club Administration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WFA1402 Fixture Planning and Scheduling, WFA1403 Player Registration and Eligibility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WFA1402 Fixture Planning and Scheduling, WFA1403 Player Registration and Eligibility, WFA1405 Preparing a Matchday Checklist and further modules in the WFA League Administration and Matchday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WFA1402 Fixture Planning and Scheduling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WFA1403 Player Registration and Eligibility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WFA1405 Preparing a Matchday Checklist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WFA1412 Match Reports and Official Correspondence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WFA1414 Sponsorship and Club Partnerships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Administration Matters   ·   2. How the League Is Organised   ·   3. Committees and Officer Roles   ·   4. Meetings, Decisions and Minutes   ·   5. Records and Data Protection   ·   6. Communicating With Members   ·   7. Good Governance and Your Next Steps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ADMINISTRATION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Administration makes every match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league roles are filled by volunteers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administration is reliable, fair and timely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tasks protect the whole league's reputation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why good administration is the quiet engine of every cricket league. Players remember the sixes and the catches, but none of it happens without someone booking the ground, publishing the fixtures, registering the players and recording the results. In the Winn Family T-20 League, administration is carried out largely by volunteers who give their time for the benefit of the whole Association. When it is done well, nobody notices it. When it is done badly, matches are missed, results are disputed and goodwill is lost. You will learn to think of administration as a service to the players, families and supporters, and to see every task, however small, as part of making cricket happen safely and fairly.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LEAGUE IS ORGANISED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league sits within the Winn Family Association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Competitions: T-20 League, Winter Cup, Pat McDonald Tournament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Home ground: Winnston Park; twenty overs a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MCC Laws plus WFA competition regulations govern 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structure of the Winn Family T-20 League. The league sits within the Winn Family Association, led by the Founder and Director, Alex Winn. It runs the main T-20 League season along with the Winter Cup and the Pat McDonald Tournament, with Winnston Park as its home ground. Every match is twenty overs a side. Understanding this structure helps you know who makes which decisions and where to take a question. Competitions are governed by the Laws of Cricket, published by the MCC, together with the league's own competition regulations, which adapt the Laws for our format. Whenever you are unsure how something works locally, the right answer is always to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COMMITTEES AND OFFICER ROLES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Chair leads meetings; secretary manages records and correspondence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Treasurer manages money and financial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Specialist roles cover fixtures, registrations, welfare and grounds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Shared roles provide cover and accountability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committees share the workload of running a league. Most cricket organisations have a small group of officers. A chair leads meetings and keeps discussion focused and fair. A secretary handles correspondence, agendas and minutes. A treasurer looks after money, budgets and financial records. Alongside them you will often find a fixtures secretary, a registrations lead, a welfare or safeguarding officer, and people responsible for grounds, communications and sponsorship. No single person should hold every job. Sharing roles prevents burnout, provides cover when someone is unavailable, and builds checks and balances into decision making. Always confirm which roles currently exist in the Winn Family Association and who holds them, rather than assuming.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MEETINGS, DECISIONS AND MINUTES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Circulate an agenda before every meeting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decisions, owners and deadlines in the minutes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Declare conflicts of interest and step 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Minutes are the league's memory of what was agreed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decisions are made and recorded properly. A well-run meeting has an agenda circulated in advance, a clear start and finish, and a chair who makes sure everyone is heard. Decisions should be stated clearly, agreed according to the agreed process, and written down in minutes. Good minutes record who attended, what was decided, who will take each action and by when. They do not need to capture every word of discussion. Minutes protect the league, because months later they show exactly what was agreed and why. You will also learn to declare any conflict of interest, for example when a decision affects your own team or a family member, and to step back from that decision.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RECORDS AND DATA PROTECTION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registrations, results, minutes and incident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Personal data must be secure, accurate and purposeful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official WFA systems, not personal spreadsheets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personal details only with those who need them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records a league administrator keeps and how to look after them. Typical records include player registrations, fixtures, results and scorecards, league tables, disciplinary outcomes, accident reports, minutes and financial records. Many of these contain personal information such as names, dates of birth, contact details and medical notes. Under UK data protection law, personal data must be collected for a clear purpose, kept accurate, stored securely, shared only with people who need it, and not kept longer than necessary. In practice that means using the official WFA systems rather than personal spreadsheets or private messaging groups, never sharing contact lists publicly, and asking before you pass anyone's details 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COMMUNICATING WITH MEMBERS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official WFA channels for league notices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Lead with the key facts: date, time, venue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warm, professional and consistent tone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Handle sensitive matters privately, not in public threads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communicate clearly with players, families and supporters. Good league communication is timely, accurate, consistent and kind. Fixture changes, weather updates and important notices should go out through the official WFA channels so that everyone receives the same message at the same time. Write in plain English, put the most important information first, and include the date, time and venue whenever a match is involved. Avoid rumours, sarcasm and public arguments, especially online. If a message could upset someone, consider a direct conversation first. Remember that your words represent the Winn Family Association, so a professional, warm tone builds trust and helps everyone feel part of the league family.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GOOD GOVERNANCE AND YOUR NEXT STEPS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the league openly, fairly and accountably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agreed rules and record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Safeguarding concerns go through the proper WFA route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This module opens the rest of the pathway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everything together around the idea of good governance. Good governance means the league is run openly, fairly and responsibly, with decisions made by the right people, in the right way, for the right reasons. It means following the agreed rules, being accountable for your actions, treating everyone with respect and putting the welfare of participants first. Safeguarding is everyone's responsibility, and any concern about a child or adult at risk must be reported through the proper WFA route. As you continue through this pathway you will look in detail at fixtures, registration, matchday preparation, results, regulations, officials, correspondence and sponsorship. Each builds on the foundations you have learned here.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Committee Roles: The Treasurer, Secretary and Chair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Plunkett UK — a clear overview of the core committee officer roles in a community organisation.  ·  https://www.youtube.com/watch?v=EOw4Ph40Okk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Volunteer Alice Green spends day with England Women's Cricket Team</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a reminder of how much volunteers matter to club cricket.  ·  https://www.youtube.com/watch?v=bv5v2Fp5COE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WFA1401 Introduction to Cricket Club Administration.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WFA1402 Fixture Planning and Scheduling  ·  WFA1403 Player Registration and Eligibility</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WFA1401 Introduction to Cricket Club Administration — Official module slides</dc:title>
  <dc:subject>League Administration &amp; Matchday · Ref. WFA/TC/WFA1401</dc:subject>
  <dc:creator>Winn Family Association</dc:creator>
  <cp:lastModifiedBy>Winn Family Association</cp:lastModifiedBy>
  <cp:revision>1</cp:revision>
  <dcterms:created xsi:type="dcterms:W3CDTF">2026-11-02T13:14:27Z</dcterms:created>
  <dcterms:modified xsi:type="dcterms:W3CDTF">2026-11-02T13:14:27Z</dcterms:modified>
</cp:coreProperties>
</file>