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WFA1402 Fixture Planning and Scheduling, an official Winn Family Association Training Centre module.
Plan a fair, workable fixture list: ground availability, rest between games, clashes, publishing and handling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WFA/TC/WFA1402.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WFA1402 – Fixture Planning and Scheduling explains how a league fixture list is built from a blank calendar. You will learn how to gather constraints such as ground availability at Winnston Park, team and official availability and daylight, how to share home matches and start times fairly, how to use simple round-robin methods, and how to publish fixtures clearly and manage postponements and rearrangements without confusion.
This module is for fixtures secretaries, committee members and volunteers who help plan the Winn Family T-20 League season, the Winter Cup or the Pat McDonald Tournament. It builds on WFA1401 Introduction to Cricket Club Administration and leads directly into WFA1409 Tournament Formats and Draws, where you will design whole competition structures.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WFA1401 Introduction to Cricket Club Administration.
Passing this module unlocks: WFA1409 Tournament Formats and Draws.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STARTING WITH THE CONSTRAINTS — say:
In this lesson you will learn that every fixture list begins with constraints, not with matches. Before you place a single game, gather the facts. How many teams are entered? Which dates are available for the season, and which must be avoided, such as bank holidays or other Association events? When is the ground available, and how many matches can it host in a day? Are there enough umpires and scorers for every slot? How much daylight is there for a twenty-over match at each point in the season? Writing these constraints down first saves hours of rework later and helps you explain your decisions if anyone questions the schedule.
Key points: List teams, dates and blackout days first; Confirm ground and pitch availability; Check officials and daylight for each slot; Written constraints make decisions easy to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GROUND CAPACITY AND PITCH USE — say:
In this lesson you will think about the ground as a resource that must be protected. A twenty-over match, including the interval, usually takes around three to three and a half hours, so you need to know how many matches can realistically fit in a day without rushing teams or officials. The groundsman will have views on how often a single pitch can be used and when strips need rest or renovation. Planning too many games on one surface can leave a poor, unsafe pitch late in the season. Always agree pitch usage with the person responsible for the ground, and leave enough buffer time between matches for changeovers, refreshments and any delays.
Key points: A twenty-over match needs roughly three to three and a half hours; Agree pitch usage with the groundsman; Overused pitches become poor and unsafe; Build buffer time between matches.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FAIRNESS IN THE SCHEDULE — say:
In this lesson you will learn what makes a fixture list fair. Every team should have a similar share of home and away matches where that applies, similar rest between games, and a fair spread of early and late start times. No team should face all the strongest opponents in a row at the end of the season if it can be avoided. Where the league plays everyone at one venue, fairness may be more about start times, back-to-back matches and the order of opponents. Check the finished draft team by team, looking at it from each captain's point of view. A list that looks fair to every team is far less likely to be challenged.
Key points: Balance home and away matches where relevant; Give teams similar rest and start-time spread; Avoid unfair runs of fixtures; Review the draft from every team's point of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ROUND-ROBIN SCHEDULING MADE SIMPLE — say:
In this lesson you will learn a reliable method for a round-robin league, where every team plays every other team. With a given number of teams, each team plays every opponent once, and the total number of matches is the number of teams multiplied by one fewer than that number, then halved. Six teams therefore play fifteen matches. A double round robin, home and away, doubles that. The circle method makes scheduling easy: fix one team in place and rotate the others each round so that every pairing appears exactly once. If you have an odd number of teams, add a dummy team called a bye; whoever is drawn against the bye rests that round.
Key points: Single round robin: teams times one fewer, halved; Six teams in a single round robin play fifteen matches; Circle method: fix one team, rotate the rest; Odd numbers: add a bye so one team rests.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PUBLISHING THE FIXTURE LIST — say:
In this lesson you will learn how to publish fixtures so nobody is left guessing. Every fixture should show the date, the start time, the venue, both teams, the competition and who is providing officials if that is relevant. Publish through the official WFA website and channels, so that there is a single source of truth that everyone can check. Avoid sending different versions to different groups. Give teams enough notice to arrange transport, work and family commitments. Once published, treat the list as fixed unless a change is genuinely necessary, and make sure every change is recorded in the official listing rather than only in a message thread.
Key points: Show date, time, venue, teams and competition; Publish on the official WFA website and channels; Keep one source of truth for fixtures; Give teams plenty of notice.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POSTPONEMENTS AND REARRANGEMENTS — say:
In this lesson you will learn how to handle the fixtures that do not go to plan. Weather, an unfit ground or an emergency can all stop a match. Make sure everyone knows who has the authority to call off a fixture and when that decision will be made, so teams are not travelling unnecessarily. Whether a lost match is rearranged or recorded as abandoned is a matter for the competition regulations, so always check the WFA competition regulations rather than improvising. When a game is rearranged, consult both teams, the ground and the officials, update the official fixture list immediately, and notify everyone affected at the same time.
Key points: Know who can call off a fixture, and when; Check the regulations on rearranging or abandoning; Consult both teams, the ground and officials; Update the official listing and notify everyone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REVIEWING THE SEASON PLAN — say:
In this lesson you will learn to review and improve your planning. At the end of each season, or each competition, look back at what worked and what did not. Were there too many matches on certain days? Did officials struggle to cover particular slots? Did teams raise concerns about fairness? How many games were lost to weather, and were there enough spare dates to rearrange them? Keep notes as the season goes, so the review is based on facts rather than memory. Share the lessons with the committee. Each improvement makes the next fixture list smoother, and builds confidence among players that the schedule is planned with care.
Key points: Keep notes throughout the season; Review overloads, official cover and fairness; Track weather losses and spare dates; Share lessons with the committee.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WFA1401 Introduction to Cricket Club Administration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WFA/TC/WFA1402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P7v_EYWnUY" TargetMode="External"/><Relationship Id="rId2" Type="http://schemas.openxmlformats.org/officeDocument/2006/relationships/hyperlink" Target="https://www.youtube.com/watch?v=XwrJ68ifDtw" TargetMode="Externa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WFA/TC/WFA1402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WFA1402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FIXTURE PLANNING AND SCHEDULING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League Administration &amp; Matchday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Plan a fair, workable fixture list: ground availability, rest between games, clashes, publishing and handling changes.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WFA1402 Fixture Planning and Scheduling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WFA/TC/WFA1402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League Administration &amp; Matchday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WFA1401 Introduction to Cricket Club Administration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WFA1402 – Fixture Planning and Scheduling explains how a league fixture list is built from a blank calendar. You will learn how to gather constraints such as ground availability at Winnston Park, team and official availability and daylight, how to share home matches and start times fairly, how to use simple round-robin methods, and how to publish fixtures clearly and manage postponements and rearrangements without confusion.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fixtures secretaries, committee members and volunteers who help plan the Winn Family T-20 League season, the Winter Cup or the Pat McDonald Tournament. It builds on WFA1401 Introduction to Cricket Club Administration and leads directly into WFA1409 Tournament Formats and Draws, where you will design whole competition structures.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WFA1402 Fixture Planning and Scheduling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WFA1402 Fixture Planning and Scheduling training module, recognising your ability to plan, publish and manage a fair and workable cricket fixture list.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WFA1402 Fixture Planning and Scheduling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WFA1409 Tournament Formats and Draws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WFA1409 Tournament Formats and Draws in the WFA League Administration and Matchday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WFA1401 Introduction to Cricket Club Administration</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WFA1409 Tournament Formats and Draws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Starting With the Constraints   ·   2. Ground Capacity and Pitch Use   ·   3. Fairness in the Schedule   ·   4. Round-Robin Scheduling Made Simple   ·   5. Publishing the Fixture List   ·   6. Postponements and Rearrangements   ·   7. Reviewing the Season Plan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STARTING WITH THE CONSTRAINTS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 teams, dates and blackout days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Confirm ground and pitch availability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officials and daylight for each slot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Written constraints make decisions easy to explain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every fixture list begins with constraints, not with matches. Before you place a single game, gather the facts. How many teams are entered? Which dates are available for the season, and which must be avoided, such as bank holidays or other Association events? When is the ground available, and how many matches can it host in a day? Are there enough umpires and scorers for every slot? How much daylight is there for a twenty-over match at each point in the season? Writing these constraints down first saves hours of rework later and helps you explain your decisions if anyone questions the schedule.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GROUND CAPACITY AND PITCH USE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twenty-over match needs roughly three to three and a half hours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pitch usage with the groundsman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Overused pitches become poor and unsafe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 buffer time between matches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think about the ground as a resource that must be protected. A twenty-over match, including the interval, usually takes around three to three and a half hours, so you need to know how many matches can realistically fit in a day without rushing teams or officials. The groundsman will have views on how often a single pitch can be used and when strips need rest or renovation. Planning too many games on one surface can leave a poor, unsafe pitch late in the season. Always agree pitch usage with the person responsible for the ground, and leave enough buffer time between matches for changeovers, refreshments and any delays.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FAIRNESS IN THE SCHEDULE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 home and away matches where relevant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teams similar rest and start-time spread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unfair runs of fixtures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the draft from every team's point of view</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makes a fixture list fair. Every team should have a similar share of home and away matches where that applies, similar rest between games, and a fair spread of early and late start times. No team should face all the strongest opponents in a row at the end of the season if it can be avoided. Where the league plays everyone at one venue, fairness may be more about start times, back-to-back matches and the order of opponents. Check the finished draft team by team, looking at it from each captain's point of view. A list that looks fair to every team is far less likely to be challenged.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ROUND-ROBIN SCHEDULING MADE SIMPLE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Single round robin: teams times one fewer, halved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 teams in a single round robin play fifteen matches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Circle method: fix one team, rotate the rest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Odd numbers: add a bye so one team rests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reliable method for a round-robin league, where every team plays every other team. With a given number of teams, each team plays every opponent once, and the total number of matches is the number of teams multiplied by one fewer than that number, then halved. Six teams therefore play fifteen matches. A double round robin, home and away, doubles that. The circle method makes scheduling easy: fix one team in place and rotate the others each round so that every pairing appears exactly once. If you have an odd number of teams, add a dummy team called a bye; whoever is drawn against the bye rests that round.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PUBLISHING THE FIXTURE LIST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Show date, time, venue, teams and competition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Publish on the official WFA website and channels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one source of truth for fixtures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Give teams plenty of notice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publish fixtures so nobody is left guessing. Every fixture should show the date, the start time, the venue, both teams, the competition and who is providing officials if that is relevant. Publish through the official WFA website and channels, so that there is a single source of truth that everyone can check. Avoid sending different versions to different groups. Give teams enough notice to arrange transport, work and family commitments. Once published, treat the list as fixed unless a change is genuinely necessary, and make sure every change is recorded in the official listing rather than only in a message thread.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POSTPONEMENTS AND REARRANGEMENTS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who can call off a fixture, and when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regulations on rearranging or abandoning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Consult both teams, the ground and officials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Update the official listing and notify everyone together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handle the fixtures that do not go to plan. Weather, an unfit ground or an emergency can all stop a match. Make sure everyone knows who has the authority to call off a fixture and when that decision will be made, so teams are not travelling unnecessarily. Whether a lost match is rearranged or recorded as abandoned is a matter for the competition regulations, so always check the WFA competition regulations rather than improvising. When a game is rearranged, consult both teams, the ground and the officials, update the official fixture list immediately, and notify everyone affected at the same time.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REVIEWING THE SEASON PLAN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notes throughout the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overloads, official cover and fairness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Track weather losses and spare dates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Share lessons with the committee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review and improve your planning. At the end of each season, or each competition, look back at what worked and what did not. Were there too many matches on certain days? Did officials struggle to cover particular slots? Did teams raise concerns about fairness? How many games were lost to weather, and were there enough spare dates to rearrange them? Keep notes as the season goes, so the review is based on facts rather than memory. Share the lessons with the committee. Each improvement makes the next fixture list smoother, and builds confidence among players that the schedule is planned with care.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Create a Round Robin Tournament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MatherPE — a simple walkthrough of building a round-robin schedule by hand.  ·  https://www.youtube.com/watch?v=bP7v_EYWnUY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Create a Round Robin Tournament | instantLIGA</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instantLIGA - tournament manager — shows how a scheduling tool generates fixtures and venues automatically.  ·  https://www.youtube.com/watch?v=XwrJ68ifDtw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WFA1401 Introduction to Cricket Club Administration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WFA1402 Fixture Planning and Scheduling.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WFA1409 Tournament Formats and Draws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WFA1402 Fixture Planning and Scheduling — Official module slides</dc:title>
  <dc:subject>League Administration &amp; Matchday · Ref. WFA/TC/WFA1402</dc:subject>
  <dc:creator>Winn Family Association</dc:creator>
  <cp:lastModifiedBy>Winn Family Association</cp:lastModifiedBy>
  <cp:revision>1</cp:revision>
  <dcterms:created xsi:type="dcterms:W3CDTF">2026-11-03T17:08:06Z</dcterms:created>
  <dcterms:modified xsi:type="dcterms:W3CDTF">2026-11-03T17:08:06Z</dcterms:modified>
</cp:coreProperties>
</file>