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WFA802 Dynamic Warm-Ups and Cool-Downs, an official Winn Family Association Training Centre module.
Learn to plan and lead a cricket-specific RAMP warm-up and a calm, effective cool-down before and after every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WFA/TC/WFA802.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WFA802 – Dynamic Warm-Ups and Cool-Downs teaches you how to prepare your body properly for training and matches, and how to bring it back down afterwards. You will learn the widely used RAMP framework of Raise, Activate, Mobilise and Potentiate, the difference between dynamic and static stretching, how to tailor a warm-up for batters, bowlers, fielders and wicketkeepers, and how to plan a simple, effective cool-down. The aim is to help you feel ready from the very first ball and to reduce avoidable injury risk.
It is for all players, captains and anyone who leads a team warm-up at Winnston Park or away fixtures. It builds on WFA801 Cricket Fitness Fundamentals and leads into the speed, agility and mobility modules. A warm-up reduces risk but cannot remove it, and this module is general education, not a substitute for advice from a physiotherapist or accredited coach.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WFA801 Cricket Fitness Fundamentals.
Passing this module unlocks: WFA803 Speed and Acceleration, WFA804 Agility and Change of Direction, WFA807 Mobility and Flexibility.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WE WARM UP — say:
In this lesson you will learn why a proper warm-up matters. When you arrive at the ground, your muscles are cool, your joints are stiff and your mind may still be on the journey. A good warm-up gradually raises your heart rate and body temperature, increases blood flow to the muscles, and takes your joints through the movements you are about to use. It also switches your brain on, sharpening reactions and coordination. Players who warm up well are ready to field sharply in the first over rather than the fifth. A warm-up cannot guarantee you will never be injured, but it is one of the simplest and most reliable ways to reduce avoidable strains and to perform at your best from the start.
Key points: Raises heart rate and body temperature; Prepares joints and muscles for cricket movements; Sharpens reactions and focus; Reduces avoidable injury risk, but cannot remove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RAMP FRAMEWORK — say:
In this lesson you will learn a simple structure called RAMP, which is widely used across sport. Raise means gently lifting your heart rate and temperature with easy jogging, skipping or side steps. Activate means switching on key muscles such as the glutes, trunk and shoulders with movements like mini squats, lunges and band work. Mobilise means taking joints through cricket ranges, for example leg swings, hip openers and trunk rotations. Potentiate means building up to match intensity with short accelerations, throws and catches. Each stage flows into the next, so the warm-up gets steadily more demanding. A complete RAMP warm-up usually takes around fifteen to twenty minutes and can be adapted for any group.
Key points: Raise: gently lift heart rate and temperature; Activate: switch on glutes, trunk and shoulders; Mobilise: move joints through cricket ranges; Potentiate: build to match intensity.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DYNAMIC VERSUS STATIC STRETCHING — say:
In this lesson you will learn the difference between dynamic and static stretching and when to use each. Dynamic stretching means moving actively through a range of motion, such as walking lunges, leg swings and arm circles. It keeps the body warm and prepares it for movement, which makes it ideal before playing. Static stretching means holding a position for a period of time. Long static holds straight before explosive activity may slightly reduce power for some people, so they are usually better placed in the cool-down or in separate mobility sessions. That does not mean static stretching is bad. It simply has a better time and place. Always stretch gently, never bounce into pain, and stop if anything feels sharp.
Key points: Dynamic: moving actively through a range; Use dynamic movements before playing; Static: holding a position, best after play; Never force or bounce into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CRICKET-SPECIFIC WARM-UPS — say:
In this lesson you will adapt your warm-up to the demands of different roles. After a shared team warm-up, bowlers should build gradually through a few easy deliveries before reaching full pace, rather than bowling flat out straight away. Batters benefit from shadow batting, footwork patterns and throwdowns that build from gentle to match speed. Fielders need short sprints, pick-ups, throws over gradually increasing distance and some catching. Wicketkeepers should include squats, lateral movement and taking a range of deliveries. Throwing arms in particular need a progressive build-up, starting short and gentle. The principle is simple. Finish your warm-up feeling ready to do exactly what the first over might ask of you.
Key points: Bowlers build gradually to full pace; Batters use shadow work and progressive throwdowns; Fielders build throwing distance gradually; Keepers include squats and lateral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LEADING A TEAM WARM-UP — say:
In this lesson you will consider how to lead a warm-up for a group. Plan it in advance and know roughly how long you have before the toss or start of play. Choose a safe area away from nets, rollers and spectators, and check the ground for hazards. Keep instructions short and demonstrate each movement. Watch the group and offer easier or harder options, because not everyone moves the same way. For mixed groups with juniors, make it fun and age-appropriate, and ensure appropriate adult supervision. Keep everyone moving so nobody cools down while waiting. Finish with something energetic and positive. A well-led warm-up also builds team spirit, which matters as much in family cricket as anywhere else.
Key points: Plan timing and choose a safe space; Demonstrate and keep instructions short; Offer easier and harder options; Make junior warm-ups fun and supervised.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COOL-DOWN — say:
In this lesson you will learn how to cool down after training or a match. A cool-down helps your heart rate and breathing return gradually to normal and gives you a moment to start the recovery process. Begin with five minutes or so of easy walking or light jogging. Follow with gentle static stretches for the muscles you have worked hardest, such as hamstrings, hip flexors, calves, glutes and shoulders, holding each comfortably for around twenty to thirty seconds without pain. Use this time to rehydrate and, as you will learn later, to start refuelling. A cool-down is also a good moment to reflect quietly on your performance before the chat in the pavilion begins.
Key points: Easy walking or light jogging first; Gentle static stretches held without pain; Rehydrate and start refuelling; A calm moment to reflect on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COMMON MISTAKES AND WEATHER CONSIDERATIONS — say:
In this lesson you will look at common warm-up mistakes and how British weather affects your routine. Typical mistakes include skipping the warm-up because you are late, going straight into full-pace bowling or long throws, spending too long on static stretches, or warming up and then sitting still for half an hour. On cold days, wear extra layers and allow more time to raise your temperature. On hot days, keep the warm-up efficient, find shade and drink regularly. If there is a long delay before you bat or field, do a short re-warm-up of a few minutes. Arrive early enough to warm up properly, because the best warm-up is the one you actually do.
Key points: Do not skip the warm-up when running late; Avoid going straight to full pace; Allow more time and layers in the cold; Re-warm up after long delays.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WFA801 Cricket Fitness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ESqFhzTTlvY" TargetMode="External"/><Relationship Id="rId2" Type="http://schemas.openxmlformats.org/officeDocument/2006/relationships/hyperlink" Target="https://www.youtube.com/watch?v=Nz1D-G7AJU0" TargetMode="External"/><Relationship Id="rId3" Type="http://schemas.openxmlformats.org/officeDocument/2006/relationships/hyperlink" Target="https://www.youtube.com/watch?v=TuzQ_it3xQg"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WFA/TC/WFA802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WFA802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DYNAMIC WARM-UPS AND COOL-DOWNS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Fitness &amp; Player Development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plan and lead a cricket-specific RAMP warm-up and a calm, effective cool-down before and after every session.</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WFA802 Dynamic Warm-Ups and Cool-Downs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WFA/TC/WFA802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Fitness &amp; Player Development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WFA801 Cricket Fitness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WFA802 – Dynamic Warm-Ups and Cool-Downs teaches you how to prepare your body properly for training and matches, and how to bring it back down afterwards. You will learn the widely used RAMP framework of Raise, Activate, Mobilise and Potentiate, the difference between dynamic and static stretching, how to tailor a warm-up for batters, bowlers, fielders and wicketkeepers, and how to plan a simple, effective cool-down. The aim is to help you feel ready from the very first ball and to reduce avoidable injury risk.</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all players, captains and anyone who leads a team warm-up at Winnston Park or away fixtures. It builds on WFA801 Cricket Fitness Fundamentals and leads into the speed, agility and mobility modules. A warm-up reduces risk but cannot remove it, and this module is general education, not a substitute for advice from a physiotherapist or accredited coach.</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WFA802 Dynamic Warm-Ups and Cool-Downs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WFA802 Dynamic Warm-Ups and Cool-Downs training module, recognising your ability to plan and deliver safe, cricket-specific warm-ups and cool-downs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WFA802 Dynamic Warm-Ups and Cool-Downs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WFA803 Speed and Acceleration and WFA804 Agility and Change of Direction,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WFA803, WFA804 and WFA807 Mobility and Flexibility in the WFA Fitness &amp; Player Development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WFA801 Cricket Fitness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WFA803 Speed and Acceleration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WFA804 Agility and Change of Direction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WFA807 Mobility and Flexibility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We Warm Up   ·   2. The RAMP Framework   ·   3. Dynamic Versus Static Stretching   ·   4. Cricket-Specific Warm-Ups   ·   5. Leading a Team Warm-Up   ·   6. The Cool-Down   ·   7. Common Mistakes and Weather Considerations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WE WARM UP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Raises heart rate and body temperature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Prepares joints and muscles for cricket movements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Sharpens reactions and focus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Reduces avoidable injury risk, but cannot remove 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a proper warm-up matters. When you arrive at the ground, your muscles are cool, your joints are stiff and your mind may still be on the journey. A good warm-up gradually raises your heart rate and body temperature, increases blood flow to the muscles, and takes your joints through the movements you are about to use. It also switches your brain on, sharpening reactions and coordination. Players who warm up well are ready to field sharply in the first over rather than the fifth. A warm-up cannot guarantee you will never be injured, but it is one of the simplest and most reliable ways to reduce avoidable strains and to perform at your best from the start.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RAMP FRAMEWORK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Raise: gently lift heart rate and temperature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Activate: switch on glutes, trunk and shoulders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Mobilise: move joints through cricket ranges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Potentiate: build to match intensity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 simple structure called RAMP, which is widely used across sport. Raise means gently lifting your heart rate and temperature with easy jogging, skipping or side steps. Activate means switching on key muscles such as the glutes, trunk and shoulders with movements like mini squats, lunges and band work. Mobilise means taking joints through cricket ranges, for example leg swings, hip openers and trunk rotations. Potentiate means building up to match intensity with short accelerations, throws and catches. Each stage flows into the next, so the warm-up gets steadily more demanding. A complete RAMP warm-up usually takes around fifteen to twenty minutes and can be adapted for any group.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DYNAMIC VERSUS STATIC STRETCHING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Dynamic: moving actively through a range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dynamic movements before playing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Static: holding a position, best after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force or bounce into pain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difference between dynamic and static stretching and when to use each. Dynamic stretching means moving actively through a range of motion, such as walking lunges, leg swings and arm circles. It keeps the body warm and prepares it for movement, which makes it ideal before playing. Static stretching means holding a position for a period of time. Long static holds straight before explosive activity may slightly reduce power for some people, so they are usually better placed in the cool-down or in separate mobility sessions. That does not mean static stretching is bad. It simply has a better time and place. Always stretch gently, never bounce into pain, and stop if anything feels sharp.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CRICKET-SPECIFIC WARM-UPS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build gradually to full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use shadow work and progressive throwdowns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Fielders build throwing distance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Keepers include squats and lateral movement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adapt your warm-up to the demands of different roles. After a shared team warm-up, bowlers should build gradually through a few easy deliveries before reaching full pace, rather than bowling flat out straight away. Batters benefit from shadow batting, footwork patterns and throwdowns that build from gentle to match speed. Fielders need short sprints, pick-ups, throws over gradually increasing distance and some catching. Wicketkeepers should include squats, lateral movement and taking a range of deliveries. Throwing arms in particular need a progressive build-up, starting short and gentle. The principle is simple. Finish your warm-up feeling ready to do exactly what the first over might ask of you.</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LEADING A TEAM WARM-UP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timing and choose a safe space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Demonstrate and keep instructions short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Offer easier and harder options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junior warm-ups fun and supervised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consider how to lead a warm-up for a group. Plan it in advance and know roughly how long you have before the toss or start of play. Choose a safe area away from nets, rollers and spectators, and check the ground for hazards. Keep instructions short and demonstrate each movement. Watch the group and offer easier or harder options, because not everyone moves the same way. For mixed groups with juniors, make it fun and age-appropriate, and ensure appropriate adult supervision. Keep everyone moving so nobody cools down while waiting. Finish with something energetic and positive. A well-led warm-up also builds team spirit, which matters as much in family cricket as anywhere else.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COOL-DOWN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Easy walking or light jogging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Gentle static stretches held without pain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Rehydrate and start refuelling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calm moment to reflect on performance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cool down after training or a match. A cool-down helps your heart rate and breathing return gradually to normal and gives you a moment to start the recovery process. Begin with five minutes or so of easy walking or light jogging. Follow with gentle static stretches for the muscles you have worked hardest, such as hamstrings, hip flexors, calves, glutes and shoulders, holding each comfortably for around twenty to thirty seconds without pain. Use this time to rehydrate and, as you will learn later, to start refuelling. A cool-down is also a good moment to reflect quietly on your performance before the chat in the pavilion begins.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COMMON MISTAKES AND WEATHER CONSIDERATIONS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skip the warm-up when running late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going straight to full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Allow more time and layers in the cold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Re-warm up after long delays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common warm-up mistakes and how British weather affects your routine. Typical mistakes include skipping the warm-up because you are late, going straight into full-pace bowling or long throws, spending too long on static stretches, or warming up and then sitting still for half an hour. On cold days, wear extra layers and allow more time to raise your temperature. On hot days, keep the warm-up efficient, find shade and drink regularly. If there is a long delay before you bat or field, do a short re-warm-up of a few minutes. Arrive early enough to warm up properly, because the best warm-up is the one you actually do.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Warm-Up Perfectly | Warm-Up Before Cricket Match | Cricket Fitness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BD Fitness Zone — a full pre-match cricket warm-up routine to follow.  ·  https://www.youtube.com/watch?v=ESqFhzTTlvY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Cricket Warm-Ups You Actually Need |Why Cricketers Need To Stretch More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Kp Sports — explains which warm-up movements cricketers really need.  ·  https://www.youtube.com/watch?v=Nz1D-G7AJU0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After Cricket Practice Stretching Routine | Improve Flexibility &amp; Recover Faster 🏏@Vlogswithnikunj</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Vlogs with Nikunj — a simple post-practice stretching routine for the cool-down.  ·  https://www.youtube.com/watch?v=TuzQ_it3xQg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WFA801 Cricket Fitness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WFA802 Dynamic Warm-Ups and Cool-Downs.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WFA803 Speed and Acceleration  ·  WFA804 Agility and Change of Direction</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WFA802 Dynamic Warm-Ups and Cool-Downs — Official module slides</dc:title>
  <dc:subject>Fitness &amp; Player Development · Ref. WFA/TC/WFA802</dc:subject>
  <dc:creator>Winn Family Association</dc:creator>
  <cp:lastModifiedBy>Winn Family Association</cp:lastModifiedBy>
  <cp:revision>1</cp:revision>
  <dcterms:created xsi:type="dcterms:W3CDTF">2026-11-02T13:09:23Z</dcterms:created>
  <dcterms:modified xsi:type="dcterms:W3CDTF">2026-11-02T13:09:23Z</dcterms:modified>
</cp:coreProperties>
</file>