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WFA1009 Digital Scoring Systems, an official Winn Family Association Training Centre module.
Score confidently on a tablet or phone: setting up a match, entering deliveries, backups, syncing and protecting players'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WFA/TC/WFA1009.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WFA1009 – Digital Scoring Systems introduces electronic scoring on tablets, phones and laptops. You will learn how digital scoring apps work, how to set up a match with teams, players, the toss and the number of overs, how to enter deliveries and extras, how undo and edit functions work, and how to manage batteries, connectivity, syncing and backups. You will also learn your responsibilities for protecting players' personal data.
This module is for anyone who has completed WFA1001 and will score using the WFA's digital tools or other approved apps. Digital scoring does not replace the scoring principles you have learned; it applies them at speed. Completing this module unlocks WFA1010 Live Scoring and Score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WFA1001 Introduction to Cricket Scoring.
Passing this module unlocks: WFA1010 Live Scoring and Score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SCORE DIGITALLY? — say:
In this lesson you will learn what digital scoring offers. Electronic scoring apps record each delivery and automatically produce batting and bowling figures, extras, fall of wickets, partnerships, run rates and the full scorecard. Many can publish live updates for supporters and send results straight to the league. That saves time and reduces arithmetic errors. However, a digital system is only as accurate as the information entered. If the wrong batter is on strike or a bye is entered as runs off the bat, the app will faithfully produce the wrong figures. The scoring knowledge you have built in this pathway is still essential; the app simply applies it faster.
Key points: Apps calculate figures and scorecards automatically; Live updates and result submission save time; Accuracy still depends on correct entry; Scoring knowledge remains essential.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SETTING UP A MATCH — say:
In this lesson you will learn how to set up a match in a scoring app. Before play, select or create the fixture, confirm the competition, the venue and the date, and set the number of overs, which is twenty a side in the Winn Family T-20 League. Add both teams' players, checking names carefully against the team sheets, and mark the captains and wicketkeepers. Record the toss winner and their decision. Set any playing conditions the app asks about, such as the maximum overs per bowler or the powerplay, in line with the WFA competition regulations. Ask an experienced scorer to check your setup before the first ball, because errors here affect the whole match.
Key points: Confirm fixture, competition, venue and date; Set twenty overs a side; Add players and check names against team sheets; Record the toss and check playing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ENTERING DELIVERIES — say:
In this lesson you will learn how to enter deliveries. Most apps start each ball by confirming the striker, non-striker and bowler, then ask you to choose what happened: a dot, runs off the bat, a boundary, an extra or a wicket. For extras, choose the correct type first, then the number of runs, because a wide with two runs taken is very different from two runs off the bat. For wickets, choose the method and, where relevant, the fielder and which batter was out. Watch the umpire's signal before entering anything, and enter each ball before the next one is bowled. Speed comes with practice; accuracy must come first.
Key points: Confirm striker, non-striker and bowler; Choose the outcome of each ball; For extras, select the type before the runs; Watch the signal, then enter before the next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UNDO, EDIT AND CORRECTIONS — say:
In this lesson you will learn how to correct mistakes in a digital system. Most apps have an undo button that removes the last delivery entered. This is ideal for a mistake you notice immediately. For older errors, many apps let you edit a specific ball, but changing an earlier delivery can affect everything after it, such as who was on strike, so check the figures carefully afterwards. Never delete and re-enter large sections during play unless you are confident. Instead, note the problem, keep scoring, and resolve it at a break with your fellow scorer and the umpires. You will study correction techniques in more depth in WFA1011 Correcting Scoring Errors.
Key points: Undo removes the last delivery; Editing earlier balls can affect later figures; Check figures after any edit; Resolve complex errors at a break.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BATTERIES, CONNECTIVITY AND BACKUPS — say:
In this lesson you will learn how to protect your scoring from technical problems. Start every match with a fully charged device and bring a charger or power bank. Know whether your app works offline and how it syncs once a signal returns. Keep a backup: many experienced scorers run a paper scorebook alongside the app, or have a second scorer keeping a separate record. If the device fails, you can then continue on paper and re-enter later. Shelter your device from rain and direct sun, which can cause overheating. Finally, make sure the final scorecard has fully synced or been submitted before you leave the ground.
Key points: Fully charged device plus charger or power bank; Know the app's offline and sync behaviour; Keep a paper or second-scorer backup; Confirm the final scorecard has synced.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PROTECTING PLAYERS' DATA — say:
In this lesson you will learn about your responsibilities for personal data. Scoring apps hold players' names and, sometimes, other details, and they publish performances to the public. Only use apps and accounts approved by the club or league. Keep your login secure and do not share it. Do not add personal information beyond what the app needs, and take particular care with junior players, following the WFA's safeguarding and data protection guidance. Log out of shared devices after use. If you notice a data error, such as a misspelt name or the wrong player credited, report it so it can be corrected. Good data handling protects players and the league.
Key points: Use only approved apps and accounts; Keep logins secure and log out of shared devices; Add only the information needed; Take extra care with junior players'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DIGITAL AND PAPER TOGETHER — say:
In this final lesson you will learn how digital and paper scoring work best together. A common approach at club level is for one scorer to use the app while the other keeps a paper book. At the end of each over, compare the total, wickets and balls. If they differ, find the reason straight away. This approach combines the speed and live updates of digital scoring with the resilience of paper. It also means that if the app's records are ever questioned, there is an independent record to check. Whatever system you use, the principles are the same: record every ball, acknowledge every signal and check regularly.
Key points: One scorer digital, one on paper; Compare total, wickets and balls each over; Find differences straight away; Same principles whatever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WFA1001 Introduction to Cricket Scoring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EjEGGBggcJQ" TargetMode="External"/><Relationship Id="rId2" Type="http://schemas.openxmlformats.org/officeDocument/2006/relationships/hyperlink" Target="https://www.youtube.com/watch?v=PKOrgQDKREU" TargetMode="External"/><Relationship Id="rId3" Type="http://schemas.openxmlformats.org/officeDocument/2006/relationships/hyperlink" Target="https://www.youtube.com/watch?v=XBSjuZw2NXo"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WFA/TC/WFA1009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WFA1009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DIGITAL SCORING SYSTEMS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Score confidently on a tablet or phone: setting up a match, entering deliveries, backups, syncing and protecting players' data.</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WFA1009 Digital Scoring Systems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WFA/TC/WFA1009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WFA1001 Introduction to Cricket Scoring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WFA1009 – Digital Scoring Systems introduces electronic scoring on tablets, phones and laptops. You will learn how digital scoring apps work, how to set up a match with teams, players, the toss and the number of overs, how to enter deliveries and extras, how undo and edit functions work, and how to manage batteries, connectivity, syncing and backups. You will also learn your responsibilities for protecting players' personal data.</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anyone who has completed WFA1001 and will score using the WFA's digital tools or other approved apps. Digital scoring does not replace the scoring principles you have learned; it applies them at speed. Completing this module unlocks WFA1010 Live Scoring and Score Verification.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WFA1009 Digital Scoring Systems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WFA1009 Digital Scoring Systems training module, recognising your ability to score accurately and responsibly using digital tools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WFA1009 Digital Scoring Systems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WFA1010 Live Scoring and Score Verification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WFA1010 Live Scoring and Score Verification in the WFA Scoring and Statistics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WFA1001 Introduction to Cricket Scoring</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WFA1010 Live Scoring and Score Verification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Score Digitally?   ·   2. Setting Up a Match   ·   3. Entering Deliveries   ·   4. Undo, Edit and Corrections   ·   5. Batteries, Connectivity and Backups   ·   6. Protecting Players' Data   ·   7. Digital and Paper Together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SCORE DIGITALLY?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Apps calculate figures and scorecards automatically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Live updates and result submission save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Accuracy still depends on correct entry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Scoring knowledge remains essential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digital scoring offers. Electronic scoring apps record each delivery and automatically produce batting and bowling figures, extras, fall of wickets, partnerships, run rates and the full scorecard. Many can publish live updates for supporters and send results straight to the league. That saves time and reduces arithmetic errors. However, a digital system is only as accurate as the information entered. If the wrong batter is on strike or a bye is entered as runs off the bat, the app will faithfully produce the wrong figures. The scoring knowledge you have built in this pathway is still essential; the app simply applies it faster.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UP A MATCH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fixture, competition, venue and date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twenty overs a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Add players and check names against team sheets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the toss and check playing conditions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set up a match in a scoring app. Before play, select or create the fixture, confirm the competition, the venue and the date, and set the number of overs, which is twenty a side in the Winn Family T-20 League. Add both teams' players, checking names carefully against the team sheets, and mark the captains and wicketkeepers. Record the toss winner and their decision. Set any playing conditions the app asks about, such as the maximum overs per bowler or the powerplay, in line with the WFA competition regulations. Ask an experienced scorer to check your setup before the first ball, because errors here affect the whole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ENTERING DELIVERIES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striker, non-striker and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the outcome of each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For extras, select the type before the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signal, then enter before the next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enter deliveries. Most apps start each ball by confirming the striker, non-striker and bowler, then ask you to choose what happened: a dot, runs off the bat, a boundary, an extra or a wicket. For extras, choose the correct type first, then the number of runs, because a wide with two runs taken is very different from two runs off the bat. For wickets, choose the method and, where relevant, the fielder and which batter was out. Watch the umpire's signal before entering anything, and enter each ball before the next one is bowled. Speed comes with practice; accuracy must come 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UNDO, EDIT AND CORRECTIONS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Undo removes the last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Editing earlier balls can affect later figures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figures after any edit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Resolve complex errors at a break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correct mistakes in a digital system. Most apps have an undo button that removes the last delivery entered. This is ideal for a mistake you notice immediately. For older errors, many apps let you edit a specific ball, but changing an earlier delivery can affect everything after it, such as who was on strike, so check the figures carefully afterwards. Never delete and re-enter large sections during play unless you are confident. Instead, note the problem, keep scoring, and resolve it at a break with your fellow scorer and the umpires. You will study correction techniques in more depth in WFA1011 Correcting Scoring Errors.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BATTERIES, CONNECTIVITY AND BACKUPS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Fully charged device plus charger or power bank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app's offline and sync behaviour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paper or second-scorer backup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the final scorecard has synced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protect your scoring from technical problems. Start every match with a fully charged device and bring a charger or power bank. Know whether your app works offline and how it syncs once a signal returns. Keep a backup: many experienced scorers run a paper scorebook alongside the app, or have a second scorer keeping a separate record. If the device fails, you can then continue on paper and re-enter later. Shelter your device from rain and direct sun, which can cause overheating. Finally, make sure the final scorecard has fully synced or been submitted before you leave the ground.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PROTECTING PLAYERS' DATA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only approved apps and accounts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logins secure and log out of shared devices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Add only the information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extra care with junior players' data</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your responsibilities for personal data. Scoring apps hold players' names and, sometimes, other details, and they publish performances to the public. Only use apps and accounts approved by the club or league. Keep your login secure and do not share it. Do not add personal information beyond what the app needs, and take particular care with junior players, following the WFA's safeguarding and data protection guidance. Log out of shared devices after use. If you notice a data error, such as a misspelt name or the wrong player credited, report it so it can be corrected. Good data handling protects players and the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DIGITAL AND PAPER TOGETHER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scorer digital, one on paper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total, wickets and balls each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differences straight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Same principles whatever the system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how digital and paper scoring work best together. A common approach at club level is for one scorer to use the app while the other keeps a paper book. At the end of each over, compare the total, wickets and balls. If they differ, find the reason straight away. This approach combines the speed and live updates of digital scoring with the resilience of paper. It also means that if the app's records are ever questioned, there is an independent record to check. Whatever system you use, the principles are the same: record every ball, acknowledge every signal and check regularly.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Scoring using Play Cricket Scorer App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Great Melton Cricket Club - Coaching — a club scorer demonstrates live scoring on the ECB's free app.  ·  https://www.youtube.com/watch?v=EjEGGBggcJQ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Electronically Scoring A Cricket Game (Cricket AUS)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PlayHQ — a clear walkthrough of entering deliveries in an electronic scoring app.  ·  https://www.youtube.com/watch?v=PKOrgQDKREU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Setting up a new match - PCS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Play-Cricket Technical Support — the ECB's guide to setting up a match before play.  ·  https://www.youtube.com/watch?v=XBSjuZw2NXo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WFA1001 Introduction to Cricket Scoring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WFA1009 Digital Scoring Systems.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WFA1010 Live Scoring and Score Verification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WFA1009 Digital Scoring Systems — Official module slides</dc:title>
  <dc:subject>Scoring &amp; Statistics · Ref. WFA/TC/WFA1009</dc:subject>
  <dc:creator>Winn Family Association</dc:creator>
  <cp:lastModifiedBy>Winn Family Association</cp:lastModifiedBy>
  <cp:revision>1</cp:revision>
  <dcterms:created xsi:type="dcterms:W3CDTF">2026-11-02T13:08:20Z</dcterms:created>
  <dcterms:modified xsi:type="dcterms:W3CDTF">2026-11-02T13:08:20Z</dcterms:modified>
</cp:coreProperties>
</file>