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WFA309 Cut Shot and Square Cut, an official Winn Family Association Training Centre module.
Punish short, wide balls with the cut and square cut: judging width, getting back and across and hitting 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WFA/TC/WFA309.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WFA309 – Cut Shot and Square Cut teaches you to score off short, wide deliveries outside off stump. You will learn how to judge the length and width that make the cut safe, how to move back and across, how to extend your arms and swing the bat from high to low, and how to roll your wrists to keep the ball on the ground. The module also covers the late cut, placing the ball between point and third man, and the faults that lead to catches behind.
This module is for members who have completed WFA305 Back-Foot Defence. The cut is one of the most productive shots in a T20 innings, especially when bowlers offer width under pressure. It counts towards WFA322 Batting Self-Assessment and Skills Test in the WFA Batting pathway. Practise it with gentle feeds first, and always wear full protective equipment when facing shorter bowling with a hard 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WFA305 Back-Foot Defence.
Passing this module unlocks: WFA322 Batting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MAKES A BALL CUTTABLE — say:
In this lesson you will learn to recognise the ball to cut. You need two things: the ball must be short, so that it bounces up to around waist height, and it must be wide of off stump, so that you have room to swing your arms freely. A ball that is short but close to off stump is better punched or defended. A ball that is wide but full is better driven or left. When a bowler gives you both length and width, the cut is one of the safest and most rewarding shots in the game. You will practise recognising width from the bowler's hand, using your guard mark to judge where off stump is.
Key points: Short enough to bounce to waist height; Wide enough to swing your arms freely; Close to off stump: punch or defend; Width plus length equals a cut.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BACK AND ACROSS TO THE LINE — say:
In this lesson you will practise the footwork. As you read the short, wide ball, move your back foot back and across towards the line of the ball, so that your weight is going towards it. For a square cut, the back foot often points towards point or slightly behind, opening your body a little so you can swing. Your front foot comes across to keep you balanced. You will learn that you should not move so far across that the ball gets too close to you, because the cut needs room. The key is to get your weight moving into the shot rather than away from it. Practise the movement with a marker placed outside off stump.
Key points: Back foot back and across to the line; Back foot often points towards point; Weight moves into the shot; Keep enough room to swing.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EXTENDING THE ARMS — say:
In this lesson you will learn the arm movement. From a high backlift, bring the bat down towards the ball, extending your arms fully so that you meet it at arm's length, level with or just behind your body. Your front shoulder starts to open as you swing, and your head stays still and watching the ball. Full extension gives the shot power without any need to slog. You will learn that if the ball is so close that you cannot extend, it is not a ball to cut. Practise slow swings without a ball, feeling your arms reach out and the bat come through on a downward path, then add gentle feeds from a partner.
Key points: High backlift for a downward swing; Extend the arms fully at contact; Meet the ball level with or just behind the body; No room to extend means no cut.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HIGH TO LOW AND ROLLING THE WRISTS — say:
In this lesson you will learn how to keep the cut on the ground. The bat should swing from high to low, meeting the ball on top so that it is sent downwards. At contact, roll your wrists so the face turns over the ball, which helps keep it down. Hitting up at the ball, or with the face open and the wrists rigid, sends it in the air towards point, gully and the slips. You will learn that the best cuts are hit down hard into the ground and away. Practise with a partner feeding short, wide balls and aim to make the ball bounce before it passes the fielders. Concentrate on feel, not force.
Key points: Swing from high to low; Hit down on top of the ball; Roll the wrists at contact; Aim to bounce the ball past the fielders.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THE SQUARE CUT AND THE LATE CUT — say:
In this lesson you will compare two versions of the shot. The square cut sends the ball square of the wicket, towards point, by hitting it level with your body with a firm, full swing. The late cut is a finer, more delicate shot. You wait for the ball to pass your body and then guide it with an angled bat between the slips and third man, using its pace. The late cut is useful when the field is in front of square and the third man boundary is open. It needs soft hands and excellent timing, so practise it only once your square cut is reliable. You will learn to choose between them based on the field and the pace of the ball.
Key points: Square cut: hit level with the body towards point; Late cut: guide the ball past the body; Late cut uses the bowler's pace; Choose based on the field and 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PLACING THE CUT — say:
In this lesson you will learn to place the cut into gaps. Small changes in the timing of contact and the angle of the bat face change where the ball goes. Hit the ball slightly earlier and it goes in front of point towards cover point. Hit it later and it goes behind point towards third man. You will learn to look at the field before every ball and to decide which gap you are aiming for, especially in T20 cricket when captains move fielders frequently. If there is a fielder at deep point, you might cut finer for a single. Practise with cones marking gaps and see how accurately you can direct the ball.
Key points: Earlier contact sends it in front of point; Later contact sends it behind point; Look at the field before every ball; Use cones to practise accuracy.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CUT SHOT FAULTS AND SAFETY — say:
In this lesson you will look at what goes wrong with the cut. Cutting balls too close to the body produces edges to the keeper and slips. Cutting balls that are not short enough sends them in the air. Hitting up at the ball rather than down creates catches. Moving away from the ball, rather than towards it, takes the power out of the shot. Cutting against a slow, low pitch can lead to being bowled by a ball that keeps low. You will also be reminded to wear full protective equipment, including a helmet with faceguard that meets the current British Standard, whenever you practise against short bowling with a hard ball, and to build up the pace gradually.
Key points: Too close to the body brings edges; Not short enough means catches; Hit down, not up; Wear full protective kit against the short 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WFA305 Back-Foot Defence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WFA/TC/WFA309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WFA/TC/WFA309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veuiMYT16qA" TargetMode="External"/><Relationship Id="rId2" Type="http://schemas.openxmlformats.org/officeDocument/2006/relationships/hyperlink" Target="https://www.youtube.com/watch?v=p4WPqPirEes" TargetMode="External"/><Relationship Id="rId3" Type="http://schemas.openxmlformats.org/officeDocument/2006/relationships/hyperlink" Target="https://www.youtube.com/watch?v=hFv3HmVgbbE"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WFA/TC/WFA309</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WFA309</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CUT SHOT AND SQUARE CUT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Batting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Punish short, wide balls with the cut and square cut: judging width, getting back and across and hitting down.</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WFA309 Cut Shot and Square Cut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WFA/TC/WFA309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Batting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WFA305 Back-Foot Defence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WFA309 – Cut Shot and Square Cut teaches you to score off short, wide deliveries outside off stump. You will learn how to judge the length and width that make the cut safe, how to move back and across, how to extend your arms and swing the bat from high to low, and how to roll your wrists to keep the ball on the ground. The module also covers the late cut, placing the ball between point and third man, and the faults that lead to catches behind.</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WFA305 Back-Foot Defence. The cut is one of the most productive shots in a T20 innings, especially when bowlers offer width under pressure. It counts towards WFA322 Batting Self-Assessment and Skills Test in the WFA Batting pathway. Practise it with gentle feeds first, and always wear full protective equipment when facing shorter bowling with a hard ball.</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WFA309 Cut Shot and Square Cut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WFA309 Cut Shot and Square Cut training module, recognising your ability to judge width and play the cut and square cut with control.</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WFA309 Cut Shot and Square Cut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WFA322 Batting Self-Assessment and Skills Test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WFA322 Batting Self-Assessment and Skills Test in the WFA Batting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WFA305 Back-Foot Defence</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WFA322 Batting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Makes a Ball Cuttable   ·   2. Back and Across to the Line   ·   3. Extending the Arms   ·   4. High to Low and Rolling the Wrists   ·   5. The Square Cut and the Late Cut   ·   6. Placing the Cut   ·   7. Cut Shot Faults and Safety</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MAKES A BALL CUTTABLE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enough to bounce to waist height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Wide enough to swing your arms freely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Close to off stump: punch or defend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Width plus length equals a cut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recognise the ball to cut. You need two things: the ball must be short, so that it bounces up to around waist height, and it must be wide of off stump, so that you have room to swing your arms freely. A ball that is short but close to off stump is better punched or defended. A ball that is wide but full is better driven or left. When a bowler gives you both length and width, the cut is one of the safest and most rewarding shots in the game. You will practise recognising width from the bowler's hand, using your guard mark to judge where off stump is.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BACK AND ACROSS TO THE LINE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 foot back and across to the line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 foot often points towards point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Weight moves into the shot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enough room to swing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practise the footwork. As you read the short, wide ball, move your back foot back and across towards the line of the ball, so that your weight is going towards it. For a square cut, the back foot often points towards point or slightly behind, opening your body a little so you can swing. Your front foot comes across to keep you balanced. You will learn that you should not move so far across that the ball gets too close to you, because the cut needs room. The key is to get your weight moving into the shot rather than away from it. Practise the movement with a marker placed outside off stump.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EXTENDING THE ARMS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High backlift for a downward swing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Extend the arms fully at contact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Meet the ball level with or just behind the body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room to extend means no cut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arm movement. From a high backlift, bring the bat down towards the ball, extending your arms fully so that you meet it at arm's length, level with or just behind your body. Your front shoulder starts to open as you swing, and your head stays still and watching the ball. Full extension gives the shot power without any need to slog. You will learn that if the ball is so close that you cannot extend, it is not a ball to cut. Practise slow swings without a ball, feeling your arms reach out and the bat come through on a downward path, then add gentle feeds from a partner.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HIGH TO LOW AND ROLLING THE WRISTS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Swing from high to low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Hit down on top of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Roll the wrists at contact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Aim to bounce the ball past the fielders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keep the cut on the ground. The bat should swing from high to low, meeting the ball on top so that it is sent downwards. At contact, roll your wrists so the face turns over the ball, which helps keep it down. Hitting up at the ball, or with the face open and the wrists rigid, sends it in the air towards point, gully and the slips. You will learn that the best cuts are hit down hard into the ground and away. Practise with a partner feeding short, wide balls and aim to make the ball bounce before it passes the fielders. Concentrate on feel, not force.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SQUARE CUT AND THE LATE CUT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Square cut: hit level with the body towards point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Late cut: guide the ball past the body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Late cut uses the bowler's pace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Choose based on the field and pace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compare two versions of the shot. The square cut sends the ball square of the wicket, towards point, by hitting it level with your body with a firm, full swing. The late cut is a finer, more delicate shot. You wait for the ball to pass your body and then guide it with an angled bat between the slips and third man, using its pace. The late cut is useful when the field is in front of square and the third man boundary is open. It needs soft hands and excellent timing, so practise it only once your square cut is reliable. You will learn to choose between them based on the field and the pace of the ball.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PLACING THE CUT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Earlier contact sends it in front of point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Later contact sends it behind point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Look at the field before every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cones to practise accuracy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place the cut into gaps. Small changes in the timing of contact and the angle of the bat face change where the ball goes. Hit the ball slightly earlier and it goes in front of point towards cover point. Hit it later and it goes behind point towards third man. You will learn to look at the field before every ball and to decide which gap you are aiming for, especially in T20 cricket when captains move fielders frequently. If there is a fielder at deep point, you might cut finer for a single. Practise with cones marking gaps and see how accurately you can direct the ball.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CUT SHOT FAULTS AND SAFETY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Too close to the body brings edges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 short enough means catches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Hit down, not 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Wear full protective kit against the short ball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what goes wrong with the cut. Cutting balls too close to the body produces edges to the keeper and slips. Cutting balls that are not short enough sends them in the air. Hitting up at the ball rather than down creates catches. Moving away from the ball, rather than towards it, takes the power out of the shot. Cutting against a slow, low pitch can lead to being bowled by a ball that keeps low. You will also be reminded to wear full protective equipment, including a helmet with faceguard that meets the current British Standard, whenever you practise against short bowling with a hard ball, and to build up the pace gradually.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Alastair Cook's Guide to the Cut Shot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England &amp; Wales Cricket Board — Alastair Cook explains the cut shot for the England and Wales Cricket Board.  ·  https://www.youtube.com/watch?v=veuiMYT16qA</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Play The Square Cut Cricket Shot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Serious Cricket — A step-by-step guide to the square cut.  ·  https://www.youtube.com/watch?v=p4WPqPirEes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The ULTIMATE Cut Shot Guide - How to play the cut shot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A detailed guide covering cut shot technique and drills.  ·  https://www.youtube.com/watch?v=hFv3HmVgbbE</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WFA305 Back-Foot Defence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WFA309 Cut Shot and Square Cut.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WFA322 Batting Self-Assessment and Skills Test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WFA309 Cut Shot and Square Cut — Official module slides</dc:title>
  <dc:subject>Batting · Ref. WFA/TC/WFA309</dc:subject>
  <dc:creator>Winn Family Association</dc:creator>
  <cp:lastModifiedBy>Winn Family Association</cp:lastModifiedBy>
  <cp:revision>1</cp:revision>
  <dcterms:created xsi:type="dcterms:W3CDTF">2026-11-02T13:10:25Z</dcterms:created>
  <dcterms:modified xsi:type="dcterms:W3CDTF">2026-11-02T13:10:25Z</dcterms:modified>
</cp:coreProperties>
</file>